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69" r:id="rId2"/>
    <p:sldId id="260" r:id="rId3"/>
    <p:sldId id="264" r:id="rId4"/>
    <p:sldId id="265" r:id="rId5"/>
    <p:sldId id="261" r:id="rId6"/>
    <p:sldId id="262" r:id="rId7"/>
    <p:sldId id="263" r:id="rId8"/>
    <p:sldId id="267" r:id="rId9"/>
    <p:sldId id="268" r:id="rId10"/>
    <p:sldId id="257" r:id="rId11"/>
  </p:sldIdLst>
  <p:sldSz cx="12192000" cy="6858000"/>
  <p:notesSz cx="6858000" cy="9144000"/>
  <p:embeddedFontLst>
    <p:embeddedFont>
      <p:font typeface="Calibri" panose="020F0502020204030204" pitchFamily="34" charset="0"/>
      <p:regular r:id="rId12"/>
      <p:bold r:id="rId13"/>
      <p:italic r:id="rId14"/>
      <p:boldItalic r:id="rId15"/>
    </p:embeddedFont>
    <p:embeddedFont>
      <p:font typeface="Calibri Light" panose="020F0302020204030204" pitchFamily="34" charset="0"/>
      <p:regular r:id="rId16"/>
      <p:italic r:id="rId17"/>
    </p:embeddedFont>
    <p:embeddedFont>
      <p:font typeface="Product Sans" panose="020B0403030502040203" pitchFamily="34" charset="0"/>
      <p:regular r:id="rId18"/>
      <p:bold r:id="rId19"/>
      <p:italic r:id="rId20"/>
      <p:bold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F0274F-CF1F-481F-AFC2-C33D044F0E7B}" v="530" dt="2020-11-24T17:55:27.7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9" d="100"/>
          <a:sy n="119" d="100"/>
        </p:scale>
        <p:origin x="27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MANYU BANERJEE" userId="9fa621dd-2ede-4e98-a1c6-cd87aabd8752" providerId="ADAL" clId="{E3F0274F-CF1F-481F-AFC2-C33D044F0E7B}"/>
    <pc:docChg chg="undo custSel addSld delSld modSld sldOrd">
      <pc:chgData name="ABHIMANYU BANERJEE" userId="9fa621dd-2ede-4e98-a1c6-cd87aabd8752" providerId="ADAL" clId="{E3F0274F-CF1F-481F-AFC2-C33D044F0E7B}" dt="2020-11-24T17:55:27.767" v="1463"/>
      <pc:docMkLst>
        <pc:docMk/>
      </pc:docMkLst>
      <pc:sldChg chg="addSp modSp mod">
        <pc:chgData name="ABHIMANYU BANERJEE" userId="9fa621dd-2ede-4e98-a1c6-cd87aabd8752" providerId="ADAL" clId="{E3F0274F-CF1F-481F-AFC2-C33D044F0E7B}" dt="2020-11-24T07:24:08.011" v="282" actId="313"/>
        <pc:sldMkLst>
          <pc:docMk/>
          <pc:sldMk cId="1917266789" sldId="256"/>
        </pc:sldMkLst>
        <pc:spChg chg="add mod">
          <ac:chgData name="ABHIMANYU BANERJEE" userId="9fa621dd-2ede-4e98-a1c6-cd87aabd8752" providerId="ADAL" clId="{E3F0274F-CF1F-481F-AFC2-C33D044F0E7B}" dt="2020-11-24T07:24:08.011" v="282" actId="313"/>
          <ac:spMkLst>
            <pc:docMk/>
            <pc:sldMk cId="1917266789" sldId="256"/>
            <ac:spMk id="71" creationId="{A5A989E8-7286-4FA7-AEE7-D0709407D082}"/>
          </ac:spMkLst>
        </pc:spChg>
        <pc:picChg chg="mod">
          <ac:chgData name="ABHIMANYU BANERJEE" userId="9fa621dd-2ede-4e98-a1c6-cd87aabd8752" providerId="ADAL" clId="{E3F0274F-CF1F-481F-AFC2-C33D044F0E7B}" dt="2020-11-22T07:46:52.829" v="0" actId="1076"/>
          <ac:picMkLst>
            <pc:docMk/>
            <pc:sldMk cId="1917266789" sldId="256"/>
            <ac:picMk id="5" creationId="{777F6F47-D968-4558-8B44-1790605BABB1}"/>
          </ac:picMkLst>
        </pc:picChg>
      </pc:sldChg>
      <pc:sldChg chg="del setBg">
        <pc:chgData name="ABHIMANYU BANERJEE" userId="9fa621dd-2ede-4e98-a1c6-cd87aabd8752" providerId="ADAL" clId="{E3F0274F-CF1F-481F-AFC2-C33D044F0E7B}" dt="2020-11-24T08:46:34.224" v="284" actId="47"/>
        <pc:sldMkLst>
          <pc:docMk/>
          <pc:sldMk cId="2907163553" sldId="257"/>
        </pc:sldMkLst>
      </pc:sldChg>
      <pc:sldChg chg="addSp modSp new mod setBg">
        <pc:chgData name="ABHIMANYU BANERJEE" userId="9fa621dd-2ede-4e98-a1c6-cd87aabd8752" providerId="ADAL" clId="{E3F0274F-CF1F-481F-AFC2-C33D044F0E7B}" dt="2020-11-24T08:46:58.586" v="288" actId="27614"/>
        <pc:sldMkLst>
          <pc:docMk/>
          <pc:sldMk cId="3591850642" sldId="257"/>
        </pc:sldMkLst>
        <pc:spChg chg="add">
          <ac:chgData name="ABHIMANYU BANERJEE" userId="9fa621dd-2ede-4e98-a1c6-cd87aabd8752" providerId="ADAL" clId="{E3F0274F-CF1F-481F-AFC2-C33D044F0E7B}" dt="2020-11-24T08:46:46.264" v="287" actId="26606"/>
          <ac:spMkLst>
            <pc:docMk/>
            <pc:sldMk cId="3591850642" sldId="257"/>
            <ac:spMk id="8" creationId="{F3060C83-F051-4F0E-ABAD-AA0DFC48B218}"/>
          </ac:spMkLst>
        </pc:spChg>
        <pc:spChg chg="add">
          <ac:chgData name="ABHIMANYU BANERJEE" userId="9fa621dd-2ede-4e98-a1c6-cd87aabd8752" providerId="ADAL" clId="{E3F0274F-CF1F-481F-AFC2-C33D044F0E7B}" dt="2020-11-24T08:46:46.264" v="287" actId="26606"/>
          <ac:spMkLst>
            <pc:docMk/>
            <pc:sldMk cId="3591850642" sldId="257"/>
            <ac:spMk id="10" creationId="{83C98ABE-055B-441F-B07E-44F97F083C39}"/>
          </ac:spMkLst>
        </pc:spChg>
        <pc:spChg chg="add">
          <ac:chgData name="ABHIMANYU BANERJEE" userId="9fa621dd-2ede-4e98-a1c6-cd87aabd8752" providerId="ADAL" clId="{E3F0274F-CF1F-481F-AFC2-C33D044F0E7B}" dt="2020-11-24T08:46:46.264" v="287" actId="26606"/>
          <ac:spMkLst>
            <pc:docMk/>
            <pc:sldMk cId="3591850642" sldId="257"/>
            <ac:spMk id="12" creationId="{29FDB030-9B49-4CED-8CCD-4D99382388AC}"/>
          </ac:spMkLst>
        </pc:spChg>
        <pc:spChg chg="add">
          <ac:chgData name="ABHIMANYU BANERJEE" userId="9fa621dd-2ede-4e98-a1c6-cd87aabd8752" providerId="ADAL" clId="{E3F0274F-CF1F-481F-AFC2-C33D044F0E7B}" dt="2020-11-24T08:46:46.264" v="287" actId="26606"/>
          <ac:spMkLst>
            <pc:docMk/>
            <pc:sldMk cId="3591850642" sldId="257"/>
            <ac:spMk id="14" creationId="{3783CA14-24A1-485C-8B30-D6A5D87987AD}"/>
          </ac:spMkLst>
        </pc:spChg>
        <pc:spChg chg="add">
          <ac:chgData name="ABHIMANYU BANERJEE" userId="9fa621dd-2ede-4e98-a1c6-cd87aabd8752" providerId="ADAL" clId="{E3F0274F-CF1F-481F-AFC2-C33D044F0E7B}" dt="2020-11-24T08:46:46.264" v="287" actId="26606"/>
          <ac:spMkLst>
            <pc:docMk/>
            <pc:sldMk cId="3591850642" sldId="257"/>
            <ac:spMk id="16" creationId="{9A97C86A-04D6-40F7-AE84-31AB43E6A846}"/>
          </ac:spMkLst>
        </pc:spChg>
        <pc:spChg chg="add">
          <ac:chgData name="ABHIMANYU BANERJEE" userId="9fa621dd-2ede-4e98-a1c6-cd87aabd8752" providerId="ADAL" clId="{E3F0274F-CF1F-481F-AFC2-C33D044F0E7B}" dt="2020-11-24T08:46:46.264" v="287" actId="26606"/>
          <ac:spMkLst>
            <pc:docMk/>
            <pc:sldMk cId="3591850642" sldId="257"/>
            <ac:spMk id="18" creationId="{FF9F2414-84E8-453E-B1F3-389FDE8192D9}"/>
          </ac:spMkLst>
        </pc:spChg>
        <pc:spChg chg="add">
          <ac:chgData name="ABHIMANYU BANERJEE" userId="9fa621dd-2ede-4e98-a1c6-cd87aabd8752" providerId="ADAL" clId="{E3F0274F-CF1F-481F-AFC2-C33D044F0E7B}" dt="2020-11-24T08:46:46.264" v="287" actId="26606"/>
          <ac:spMkLst>
            <pc:docMk/>
            <pc:sldMk cId="3591850642" sldId="257"/>
            <ac:spMk id="20" creationId="{3ECA69A1-7536-43AC-85EF-C7106179F5ED}"/>
          </ac:spMkLst>
        </pc:spChg>
        <pc:picChg chg="add mod">
          <ac:chgData name="ABHIMANYU BANERJEE" userId="9fa621dd-2ede-4e98-a1c6-cd87aabd8752" providerId="ADAL" clId="{E3F0274F-CF1F-481F-AFC2-C33D044F0E7B}" dt="2020-11-24T08:46:58.586" v="288" actId="27614"/>
          <ac:picMkLst>
            <pc:docMk/>
            <pc:sldMk cId="3591850642" sldId="257"/>
            <ac:picMk id="3" creationId="{BD53B1DF-5EEB-4B9E-A033-A53542A8945E}"/>
          </ac:picMkLst>
        </pc:picChg>
      </pc:sldChg>
      <pc:sldChg chg="new del setBg">
        <pc:chgData name="ABHIMANYU BANERJEE" userId="9fa621dd-2ede-4e98-a1c6-cd87aabd8752" providerId="ADAL" clId="{E3F0274F-CF1F-481F-AFC2-C33D044F0E7B}" dt="2020-11-24T12:16:57.674" v="301" actId="47"/>
        <pc:sldMkLst>
          <pc:docMk/>
          <pc:sldMk cId="1473162423" sldId="258"/>
        </pc:sldMkLst>
      </pc:sldChg>
      <pc:sldChg chg="del">
        <pc:chgData name="ABHIMANYU BANERJEE" userId="9fa621dd-2ede-4e98-a1c6-cd87aabd8752" providerId="ADAL" clId="{E3F0274F-CF1F-481F-AFC2-C33D044F0E7B}" dt="2020-11-24T08:46:28.308" v="283" actId="47"/>
        <pc:sldMkLst>
          <pc:docMk/>
          <pc:sldMk cId="3422411205" sldId="258"/>
        </pc:sldMkLst>
      </pc:sldChg>
      <pc:sldChg chg="new del setBg">
        <pc:chgData name="ABHIMANYU BANERJEE" userId="9fa621dd-2ede-4e98-a1c6-cd87aabd8752" providerId="ADAL" clId="{E3F0274F-CF1F-481F-AFC2-C33D044F0E7B}" dt="2020-11-24T12:16:56.465" v="300" actId="47"/>
        <pc:sldMkLst>
          <pc:docMk/>
          <pc:sldMk cId="1014289934" sldId="259"/>
        </pc:sldMkLst>
      </pc:sldChg>
      <pc:sldChg chg="addSp delSp modSp new mod setBg">
        <pc:chgData name="ABHIMANYU BANERJEE" userId="9fa621dd-2ede-4e98-a1c6-cd87aabd8752" providerId="ADAL" clId="{E3F0274F-CF1F-481F-AFC2-C33D044F0E7B}" dt="2020-11-24T17:55:07.576" v="1377"/>
        <pc:sldMkLst>
          <pc:docMk/>
          <pc:sldMk cId="3722355846" sldId="260"/>
        </pc:sldMkLst>
        <pc:spChg chg="add mod">
          <ac:chgData name="ABHIMANYU BANERJEE" userId="9fa621dd-2ede-4e98-a1c6-cd87aabd8752" providerId="ADAL" clId="{E3F0274F-CF1F-481F-AFC2-C33D044F0E7B}" dt="2020-11-24T17:27:16.029" v="679" actId="14100"/>
          <ac:spMkLst>
            <pc:docMk/>
            <pc:sldMk cId="3722355846" sldId="260"/>
            <ac:spMk id="3" creationId="{DA9C08FB-63DB-49E1-B7B7-920964A63952}"/>
          </ac:spMkLst>
        </pc:spChg>
        <pc:spChg chg="add mod">
          <ac:chgData name="ABHIMANYU BANERJEE" userId="9fa621dd-2ede-4e98-a1c6-cd87aabd8752" providerId="ADAL" clId="{E3F0274F-CF1F-481F-AFC2-C33D044F0E7B}" dt="2020-11-24T17:27:14.315" v="678" actId="255"/>
          <ac:spMkLst>
            <pc:docMk/>
            <pc:sldMk cId="3722355846" sldId="260"/>
            <ac:spMk id="5" creationId="{06B93806-8D1D-4400-9172-E738ABDB0500}"/>
          </ac:spMkLst>
        </pc:spChg>
        <pc:spChg chg="add mod">
          <ac:chgData name="ABHIMANYU BANERJEE" userId="9fa621dd-2ede-4e98-a1c6-cd87aabd8752" providerId="ADAL" clId="{E3F0274F-CF1F-481F-AFC2-C33D044F0E7B}" dt="2020-11-24T17:27:22.509" v="680" actId="255"/>
          <ac:spMkLst>
            <pc:docMk/>
            <pc:sldMk cId="3722355846" sldId="260"/>
            <ac:spMk id="7" creationId="{75377030-9248-4723-8729-430F54BD343E}"/>
          </ac:spMkLst>
        </pc:spChg>
        <pc:spChg chg="add del mod">
          <ac:chgData name="ABHIMANYU BANERJEE" userId="9fa621dd-2ede-4e98-a1c6-cd87aabd8752" providerId="ADAL" clId="{E3F0274F-CF1F-481F-AFC2-C33D044F0E7B}" dt="2020-11-24T15:28:25.893" v="344" actId="21"/>
          <ac:spMkLst>
            <pc:docMk/>
            <pc:sldMk cId="3722355846" sldId="260"/>
            <ac:spMk id="9" creationId="{3B59FE38-01C1-4EFE-9C9D-5659BB92536E}"/>
          </ac:spMkLst>
        </pc:spChg>
        <pc:spChg chg="add mod">
          <ac:chgData name="ABHIMANYU BANERJEE" userId="9fa621dd-2ede-4e98-a1c6-cd87aabd8752" providerId="ADAL" clId="{E3F0274F-CF1F-481F-AFC2-C33D044F0E7B}" dt="2020-11-24T17:27:26.974" v="681" actId="403"/>
          <ac:spMkLst>
            <pc:docMk/>
            <pc:sldMk cId="3722355846" sldId="260"/>
            <ac:spMk id="11" creationId="{033E204F-6C49-4C5F-AB32-30C0CB78FF4A}"/>
          </ac:spMkLst>
        </pc:spChg>
        <pc:spChg chg="add del mod">
          <ac:chgData name="ABHIMANYU BANERJEE" userId="9fa621dd-2ede-4e98-a1c6-cd87aabd8752" providerId="ADAL" clId="{E3F0274F-CF1F-481F-AFC2-C33D044F0E7B}" dt="2020-11-24T15:28:36.272" v="346" actId="21"/>
          <ac:spMkLst>
            <pc:docMk/>
            <pc:sldMk cId="3722355846" sldId="260"/>
            <ac:spMk id="13" creationId="{5B0BC653-3F1A-4E27-9E0F-58E77AC593A3}"/>
          </ac:spMkLst>
        </pc:spChg>
        <pc:spChg chg="add del mod">
          <ac:chgData name="ABHIMANYU BANERJEE" userId="9fa621dd-2ede-4e98-a1c6-cd87aabd8752" providerId="ADAL" clId="{E3F0274F-CF1F-481F-AFC2-C33D044F0E7B}" dt="2020-11-24T15:29:06.429" v="349" actId="21"/>
          <ac:spMkLst>
            <pc:docMk/>
            <pc:sldMk cId="3722355846" sldId="260"/>
            <ac:spMk id="15" creationId="{A573242C-D394-4838-8FFF-D031017F4BAB}"/>
          </ac:spMkLst>
        </pc:spChg>
        <pc:spChg chg="add mod">
          <ac:chgData name="ABHIMANYU BANERJEE" userId="9fa621dd-2ede-4e98-a1c6-cd87aabd8752" providerId="ADAL" clId="{E3F0274F-CF1F-481F-AFC2-C33D044F0E7B}" dt="2020-11-24T17:25:09.349" v="660" actId="255"/>
          <ac:spMkLst>
            <pc:docMk/>
            <pc:sldMk cId="3722355846" sldId="260"/>
            <ac:spMk id="16" creationId="{A034C568-2258-48C7-B89D-AF54D17C4896}"/>
          </ac:spMkLst>
        </pc:spChg>
        <pc:spChg chg="add mod ord">
          <ac:chgData name="ABHIMANYU BANERJEE" userId="9fa621dd-2ede-4e98-a1c6-cd87aabd8752" providerId="ADAL" clId="{E3F0274F-CF1F-481F-AFC2-C33D044F0E7B}" dt="2020-11-24T17:25:20.013" v="661" actId="1076"/>
          <ac:spMkLst>
            <pc:docMk/>
            <pc:sldMk cId="3722355846" sldId="260"/>
            <ac:spMk id="17" creationId="{508DDEE7-719A-46A7-854A-4953426D5425}"/>
          </ac:spMkLst>
        </pc:spChg>
      </pc:sldChg>
      <pc:sldChg chg="addSp delSp modSp new mod">
        <pc:chgData name="ABHIMANYU BANERJEE" userId="9fa621dd-2ede-4e98-a1c6-cd87aabd8752" providerId="ADAL" clId="{E3F0274F-CF1F-481F-AFC2-C33D044F0E7B}" dt="2020-11-24T17:48:36.352" v="1102" actId="1076"/>
        <pc:sldMkLst>
          <pc:docMk/>
          <pc:sldMk cId="3638200724" sldId="261"/>
        </pc:sldMkLst>
        <pc:spChg chg="add del mod">
          <ac:chgData name="ABHIMANYU BANERJEE" userId="9fa621dd-2ede-4e98-a1c6-cd87aabd8752" providerId="ADAL" clId="{E3F0274F-CF1F-481F-AFC2-C33D044F0E7B}" dt="2020-11-24T15:37:43.856" v="368" actId="21"/>
          <ac:spMkLst>
            <pc:docMk/>
            <pc:sldMk cId="3638200724" sldId="261"/>
            <ac:spMk id="3" creationId="{39F9BC32-C42E-48BF-B8AB-FC67D354C349}"/>
          </ac:spMkLst>
        </pc:spChg>
        <pc:spChg chg="add del mod">
          <ac:chgData name="ABHIMANYU BANERJEE" userId="9fa621dd-2ede-4e98-a1c6-cd87aabd8752" providerId="ADAL" clId="{E3F0274F-CF1F-481F-AFC2-C33D044F0E7B}" dt="2020-11-24T15:37:43.856" v="368" actId="21"/>
          <ac:spMkLst>
            <pc:docMk/>
            <pc:sldMk cId="3638200724" sldId="261"/>
            <ac:spMk id="5" creationId="{1AA93BFC-4582-4656-9F29-D238B886513E}"/>
          </ac:spMkLst>
        </pc:spChg>
        <pc:spChg chg="add mod">
          <ac:chgData name="ABHIMANYU BANERJEE" userId="9fa621dd-2ede-4e98-a1c6-cd87aabd8752" providerId="ADAL" clId="{E3F0274F-CF1F-481F-AFC2-C33D044F0E7B}" dt="2020-11-24T17:32:57.020" v="770"/>
          <ac:spMkLst>
            <pc:docMk/>
            <pc:sldMk cId="3638200724" sldId="261"/>
            <ac:spMk id="7" creationId="{0E82D5B5-7CBC-496F-A178-523BC7A43C58}"/>
          </ac:spMkLst>
        </pc:spChg>
        <pc:spChg chg="add mod">
          <ac:chgData name="ABHIMANYU BANERJEE" userId="9fa621dd-2ede-4e98-a1c6-cd87aabd8752" providerId="ADAL" clId="{E3F0274F-CF1F-481F-AFC2-C33D044F0E7B}" dt="2020-11-24T17:48:30.129" v="1101" actId="1076"/>
          <ac:spMkLst>
            <pc:docMk/>
            <pc:sldMk cId="3638200724" sldId="261"/>
            <ac:spMk id="9" creationId="{7947678D-1745-4796-8B59-33E24FF2BD5F}"/>
          </ac:spMkLst>
        </pc:spChg>
        <pc:spChg chg="add mod ord">
          <ac:chgData name="ABHIMANYU BANERJEE" userId="9fa621dd-2ede-4e98-a1c6-cd87aabd8752" providerId="ADAL" clId="{E3F0274F-CF1F-481F-AFC2-C33D044F0E7B}" dt="2020-11-24T17:48:08.271" v="1096" actId="14100"/>
          <ac:spMkLst>
            <pc:docMk/>
            <pc:sldMk cId="3638200724" sldId="261"/>
            <ac:spMk id="10" creationId="{58D5E868-B38E-46E5-A0A0-3D93D9F5FB18}"/>
          </ac:spMkLst>
        </pc:spChg>
        <pc:spChg chg="add mod">
          <ac:chgData name="ABHIMANYU BANERJEE" userId="9fa621dd-2ede-4e98-a1c6-cd87aabd8752" providerId="ADAL" clId="{E3F0274F-CF1F-481F-AFC2-C33D044F0E7B}" dt="2020-11-24T17:48:36.352" v="1102" actId="1076"/>
          <ac:spMkLst>
            <pc:docMk/>
            <pc:sldMk cId="3638200724" sldId="261"/>
            <ac:spMk id="11" creationId="{47EF35F2-9F21-4FB9-8870-2BFD38627422}"/>
          </ac:spMkLst>
        </pc:spChg>
        <pc:spChg chg="add mod ord">
          <ac:chgData name="ABHIMANYU BANERJEE" userId="9fa621dd-2ede-4e98-a1c6-cd87aabd8752" providerId="ADAL" clId="{E3F0274F-CF1F-481F-AFC2-C33D044F0E7B}" dt="2020-11-24T17:48:15.186" v="1099" actId="167"/>
          <ac:spMkLst>
            <pc:docMk/>
            <pc:sldMk cId="3638200724" sldId="261"/>
            <ac:spMk id="12" creationId="{F27E872A-59AB-4894-ACED-C9A5FFE4AC52}"/>
          </ac:spMkLst>
        </pc:spChg>
        <pc:spChg chg="add mod">
          <ac:chgData name="ABHIMANYU BANERJEE" userId="9fa621dd-2ede-4e98-a1c6-cd87aabd8752" providerId="ADAL" clId="{E3F0274F-CF1F-481F-AFC2-C33D044F0E7B}" dt="2020-11-24T17:48:36.352" v="1102" actId="1076"/>
          <ac:spMkLst>
            <pc:docMk/>
            <pc:sldMk cId="3638200724" sldId="261"/>
            <ac:spMk id="13" creationId="{A958203E-E3A6-467B-8984-8FD990B8C7D2}"/>
          </ac:spMkLst>
        </pc:spChg>
        <pc:spChg chg="add mod">
          <ac:chgData name="ABHIMANYU BANERJEE" userId="9fa621dd-2ede-4e98-a1c6-cd87aabd8752" providerId="ADAL" clId="{E3F0274F-CF1F-481F-AFC2-C33D044F0E7B}" dt="2020-11-24T17:48:36.352" v="1102" actId="1076"/>
          <ac:spMkLst>
            <pc:docMk/>
            <pc:sldMk cId="3638200724" sldId="261"/>
            <ac:spMk id="15" creationId="{857237A7-6015-4BBC-981C-20983CDEE616}"/>
          </ac:spMkLst>
        </pc:spChg>
        <pc:spChg chg="add mod">
          <ac:chgData name="ABHIMANYU BANERJEE" userId="9fa621dd-2ede-4e98-a1c6-cd87aabd8752" providerId="ADAL" clId="{E3F0274F-CF1F-481F-AFC2-C33D044F0E7B}" dt="2020-11-24T17:48:26.028" v="1100" actId="1076"/>
          <ac:spMkLst>
            <pc:docMk/>
            <pc:sldMk cId="3638200724" sldId="261"/>
            <ac:spMk id="17" creationId="{85BE39DF-1295-43B3-B242-03BD52F479D4}"/>
          </ac:spMkLst>
        </pc:spChg>
        <pc:picChg chg="add del mod">
          <ac:chgData name="ABHIMANYU BANERJEE" userId="9fa621dd-2ede-4e98-a1c6-cd87aabd8752" providerId="ADAL" clId="{E3F0274F-CF1F-481F-AFC2-C33D044F0E7B}" dt="2020-11-24T15:48:53.761" v="413" actId="478"/>
          <ac:picMkLst>
            <pc:docMk/>
            <pc:sldMk cId="3638200724" sldId="261"/>
            <ac:picMk id="19" creationId="{83ACD007-47E4-46FF-BCF8-1AD307D6A66C}"/>
          </ac:picMkLst>
        </pc:picChg>
        <pc:picChg chg="add mod">
          <ac:chgData name="ABHIMANYU BANERJEE" userId="9fa621dd-2ede-4e98-a1c6-cd87aabd8752" providerId="ADAL" clId="{E3F0274F-CF1F-481F-AFC2-C33D044F0E7B}" dt="2020-11-24T17:33:02.744" v="771" actId="1076"/>
          <ac:picMkLst>
            <pc:docMk/>
            <pc:sldMk cId="3638200724" sldId="261"/>
            <ac:picMk id="21" creationId="{E7FCBC39-2562-4336-BD6E-E7AB67DE4778}"/>
          </ac:picMkLst>
        </pc:picChg>
      </pc:sldChg>
      <pc:sldChg chg="addSp delSp modSp new mod">
        <pc:chgData name="ABHIMANYU BANERJEE" userId="9fa621dd-2ede-4e98-a1c6-cd87aabd8752" providerId="ADAL" clId="{E3F0274F-CF1F-481F-AFC2-C33D044F0E7B}" dt="2020-11-24T17:50:57.238" v="1126" actId="14100"/>
        <pc:sldMkLst>
          <pc:docMk/>
          <pc:sldMk cId="1669752135" sldId="262"/>
        </pc:sldMkLst>
        <pc:spChg chg="add mod">
          <ac:chgData name="ABHIMANYU BANERJEE" userId="9fa621dd-2ede-4e98-a1c6-cd87aabd8752" providerId="ADAL" clId="{E3F0274F-CF1F-481F-AFC2-C33D044F0E7B}" dt="2020-11-24T17:50:21.035" v="1118" actId="1076"/>
          <ac:spMkLst>
            <pc:docMk/>
            <pc:sldMk cId="1669752135" sldId="262"/>
            <ac:spMk id="3" creationId="{4D16FFC3-1627-4DDA-948B-49B38F3613CD}"/>
          </ac:spMkLst>
        </pc:spChg>
        <pc:spChg chg="add mod">
          <ac:chgData name="ABHIMANYU BANERJEE" userId="9fa621dd-2ede-4e98-a1c6-cd87aabd8752" providerId="ADAL" clId="{E3F0274F-CF1F-481F-AFC2-C33D044F0E7B}" dt="2020-11-24T17:50:01.958" v="1114" actId="1076"/>
          <ac:spMkLst>
            <pc:docMk/>
            <pc:sldMk cId="1669752135" sldId="262"/>
            <ac:spMk id="7" creationId="{623CE7CA-4FBA-4B52-B8A2-49A12A181A2C}"/>
          </ac:spMkLst>
        </pc:spChg>
        <pc:spChg chg="add mod ord">
          <ac:chgData name="ABHIMANYU BANERJEE" userId="9fa621dd-2ede-4e98-a1c6-cd87aabd8752" providerId="ADAL" clId="{E3F0274F-CF1F-481F-AFC2-C33D044F0E7B}" dt="2020-11-24T17:50:57.238" v="1126" actId="14100"/>
          <ac:spMkLst>
            <pc:docMk/>
            <pc:sldMk cId="1669752135" sldId="262"/>
            <ac:spMk id="8" creationId="{2C964354-2EDC-44A5-8060-EE200D0EDE6B}"/>
          </ac:spMkLst>
        </pc:spChg>
        <pc:spChg chg="add mod">
          <ac:chgData name="ABHIMANYU BANERJEE" userId="9fa621dd-2ede-4e98-a1c6-cd87aabd8752" providerId="ADAL" clId="{E3F0274F-CF1F-481F-AFC2-C33D044F0E7B}" dt="2020-11-24T17:50:03.885" v="1115" actId="20577"/>
          <ac:spMkLst>
            <pc:docMk/>
            <pc:sldMk cId="1669752135" sldId="262"/>
            <ac:spMk id="9" creationId="{3626CC0C-B763-461D-8EC2-876167C40B6E}"/>
          </ac:spMkLst>
        </pc:spChg>
        <pc:spChg chg="add del mod">
          <ac:chgData name="ABHIMANYU BANERJEE" userId="9fa621dd-2ede-4e98-a1c6-cd87aabd8752" providerId="ADAL" clId="{E3F0274F-CF1F-481F-AFC2-C33D044F0E7B}" dt="2020-11-24T17:42:28.999" v="1002" actId="478"/>
          <ac:spMkLst>
            <pc:docMk/>
            <pc:sldMk cId="1669752135" sldId="262"/>
            <ac:spMk id="11" creationId="{76F9356E-6525-4C7D-815A-495B9E233245}"/>
          </ac:spMkLst>
        </pc:spChg>
        <pc:spChg chg="add mod">
          <ac:chgData name="ABHIMANYU BANERJEE" userId="9fa621dd-2ede-4e98-a1c6-cd87aabd8752" providerId="ADAL" clId="{E3F0274F-CF1F-481F-AFC2-C33D044F0E7B}" dt="2020-11-24T17:50:01.958" v="1114" actId="1076"/>
          <ac:spMkLst>
            <pc:docMk/>
            <pc:sldMk cId="1669752135" sldId="262"/>
            <ac:spMk id="13" creationId="{24E5A0CE-DCD5-4D3E-B1B6-CC821A94FC60}"/>
          </ac:spMkLst>
        </pc:spChg>
        <pc:picChg chg="add mod">
          <ac:chgData name="ABHIMANYU BANERJEE" userId="9fa621dd-2ede-4e98-a1c6-cd87aabd8752" providerId="ADAL" clId="{E3F0274F-CF1F-481F-AFC2-C33D044F0E7B}" dt="2020-11-24T17:50:15.288" v="1117" actId="1076"/>
          <ac:picMkLst>
            <pc:docMk/>
            <pc:sldMk cId="1669752135" sldId="262"/>
            <ac:picMk id="5" creationId="{84997693-76BA-4E1F-9BCA-522C6A4D6985}"/>
          </ac:picMkLst>
        </pc:picChg>
      </pc:sldChg>
      <pc:sldChg chg="addSp delSp modSp new mod">
        <pc:chgData name="ABHIMANYU BANERJEE" userId="9fa621dd-2ede-4e98-a1c6-cd87aabd8752" providerId="ADAL" clId="{E3F0274F-CF1F-481F-AFC2-C33D044F0E7B}" dt="2020-11-24T17:50:41.482" v="1125" actId="1076"/>
        <pc:sldMkLst>
          <pc:docMk/>
          <pc:sldMk cId="1915695649" sldId="263"/>
        </pc:sldMkLst>
        <pc:spChg chg="add mod">
          <ac:chgData name="ABHIMANYU BANERJEE" userId="9fa621dd-2ede-4e98-a1c6-cd87aabd8752" providerId="ADAL" clId="{E3F0274F-CF1F-481F-AFC2-C33D044F0E7B}" dt="2020-11-24T17:40:14.083" v="895"/>
          <ac:spMkLst>
            <pc:docMk/>
            <pc:sldMk cId="1915695649" sldId="263"/>
            <ac:spMk id="3" creationId="{EA8B2E50-49D4-422C-9AA2-D74508135C57}"/>
          </ac:spMkLst>
        </pc:spChg>
        <pc:spChg chg="add mod ord">
          <ac:chgData name="ABHIMANYU BANERJEE" userId="9fa621dd-2ede-4e98-a1c6-cd87aabd8752" providerId="ADAL" clId="{E3F0274F-CF1F-481F-AFC2-C33D044F0E7B}" dt="2020-11-24T17:50:38.129" v="1124" actId="167"/>
          <ac:spMkLst>
            <pc:docMk/>
            <pc:sldMk cId="1915695649" sldId="263"/>
            <ac:spMk id="4" creationId="{0454088F-993D-4FCD-9D34-6C9AA9B37A26}"/>
          </ac:spMkLst>
        </pc:spChg>
        <pc:spChg chg="add del">
          <ac:chgData name="ABHIMANYU BANERJEE" userId="9fa621dd-2ede-4e98-a1c6-cd87aabd8752" providerId="ADAL" clId="{E3F0274F-CF1F-481F-AFC2-C33D044F0E7B}" dt="2020-11-24T15:44:32.844" v="392" actId="22"/>
          <ac:spMkLst>
            <pc:docMk/>
            <pc:sldMk cId="1915695649" sldId="263"/>
            <ac:spMk id="5" creationId="{1C9A25EF-4521-4DA9-8A6D-5D6C686E8481}"/>
          </ac:spMkLst>
        </pc:spChg>
        <pc:picChg chg="add mod">
          <ac:chgData name="ABHIMANYU BANERJEE" userId="9fa621dd-2ede-4e98-a1c6-cd87aabd8752" providerId="ADAL" clId="{E3F0274F-CF1F-481F-AFC2-C33D044F0E7B}" dt="2020-11-24T17:50:41.482" v="1125" actId="1076"/>
          <ac:picMkLst>
            <pc:docMk/>
            <pc:sldMk cId="1915695649" sldId="263"/>
            <ac:picMk id="7" creationId="{3E660F64-C1A3-4C6D-BE10-6F608A627085}"/>
          </ac:picMkLst>
        </pc:picChg>
      </pc:sldChg>
      <pc:sldChg chg="addSp modSp new mod setBg">
        <pc:chgData name="ABHIMANYU BANERJEE" userId="9fa621dd-2ede-4e98-a1c6-cd87aabd8752" providerId="ADAL" clId="{E3F0274F-CF1F-481F-AFC2-C33D044F0E7B}" dt="2020-11-24T17:55:27.767" v="1463"/>
        <pc:sldMkLst>
          <pc:docMk/>
          <pc:sldMk cId="2204282158" sldId="264"/>
        </pc:sldMkLst>
        <pc:spChg chg="add mod">
          <ac:chgData name="ABHIMANYU BANERJEE" userId="9fa621dd-2ede-4e98-a1c6-cd87aabd8752" providerId="ADAL" clId="{E3F0274F-CF1F-481F-AFC2-C33D044F0E7B}" dt="2020-11-24T17:29:45.837" v="713" actId="1076"/>
          <ac:spMkLst>
            <pc:docMk/>
            <pc:sldMk cId="2204282158" sldId="264"/>
            <ac:spMk id="2" creationId="{6AA62CD8-65A7-41B0-95F9-EBAEBF9F2F0B}"/>
          </ac:spMkLst>
        </pc:spChg>
        <pc:spChg chg="add mod">
          <ac:chgData name="ABHIMANYU BANERJEE" userId="9fa621dd-2ede-4e98-a1c6-cd87aabd8752" providerId="ADAL" clId="{E3F0274F-CF1F-481F-AFC2-C33D044F0E7B}" dt="2020-11-24T17:30:01.407" v="727" actId="1037"/>
          <ac:spMkLst>
            <pc:docMk/>
            <pc:sldMk cId="2204282158" sldId="264"/>
            <ac:spMk id="3" creationId="{D333BE92-E22E-484A-BCC5-7451CDA12FBD}"/>
          </ac:spMkLst>
        </pc:spChg>
        <pc:spChg chg="add mod">
          <ac:chgData name="ABHIMANYU BANERJEE" userId="9fa621dd-2ede-4e98-a1c6-cd87aabd8752" providerId="ADAL" clId="{E3F0274F-CF1F-481F-AFC2-C33D044F0E7B}" dt="2020-11-24T17:30:09.578" v="728" actId="1076"/>
          <ac:spMkLst>
            <pc:docMk/>
            <pc:sldMk cId="2204282158" sldId="264"/>
            <ac:spMk id="4" creationId="{6F543092-710A-483C-B4B5-07D74E9C0DE3}"/>
          </ac:spMkLst>
        </pc:spChg>
        <pc:spChg chg="add mod">
          <ac:chgData name="ABHIMANYU BANERJEE" userId="9fa621dd-2ede-4e98-a1c6-cd87aabd8752" providerId="ADAL" clId="{E3F0274F-CF1F-481F-AFC2-C33D044F0E7B}" dt="2020-11-24T17:25:32.429" v="664" actId="1076"/>
          <ac:spMkLst>
            <pc:docMk/>
            <pc:sldMk cId="2204282158" sldId="264"/>
            <ac:spMk id="5" creationId="{455E6D01-7FF3-44D2-ACA2-74B383990890}"/>
          </ac:spMkLst>
        </pc:spChg>
        <pc:spChg chg="add mod ord">
          <ac:chgData name="ABHIMANYU BANERJEE" userId="9fa621dd-2ede-4e98-a1c6-cd87aabd8752" providerId="ADAL" clId="{E3F0274F-CF1F-481F-AFC2-C33D044F0E7B}" dt="2020-11-24T17:30:15.275" v="734" actId="1038"/>
          <ac:spMkLst>
            <pc:docMk/>
            <pc:sldMk cId="2204282158" sldId="264"/>
            <ac:spMk id="6" creationId="{732C10AB-C5FF-40FB-AF38-B3B47764B7BD}"/>
          </ac:spMkLst>
        </pc:spChg>
        <pc:spChg chg="add mod ord">
          <ac:chgData name="ABHIMANYU BANERJEE" userId="9fa621dd-2ede-4e98-a1c6-cd87aabd8752" providerId="ADAL" clId="{E3F0274F-CF1F-481F-AFC2-C33D044F0E7B}" dt="2020-11-24T17:29:54.640" v="716" actId="14100"/>
          <ac:spMkLst>
            <pc:docMk/>
            <pc:sldMk cId="2204282158" sldId="264"/>
            <ac:spMk id="7" creationId="{80537D31-6760-48ED-9790-2684A538538C}"/>
          </ac:spMkLst>
        </pc:spChg>
        <pc:spChg chg="add mod ord">
          <ac:chgData name="ABHIMANYU BANERJEE" userId="9fa621dd-2ede-4e98-a1c6-cd87aabd8752" providerId="ADAL" clId="{E3F0274F-CF1F-481F-AFC2-C33D044F0E7B}" dt="2020-11-24T17:30:23.608" v="737" actId="167"/>
          <ac:spMkLst>
            <pc:docMk/>
            <pc:sldMk cId="2204282158" sldId="264"/>
            <ac:spMk id="8" creationId="{000D16D7-8724-44AE-8A5B-EE1C70E0A8EE}"/>
          </ac:spMkLst>
        </pc:spChg>
      </pc:sldChg>
      <pc:sldChg chg="addSp modSp new mod">
        <pc:chgData name="ABHIMANYU BANERJEE" userId="9fa621dd-2ede-4e98-a1c6-cd87aabd8752" providerId="ADAL" clId="{E3F0274F-CF1F-481F-AFC2-C33D044F0E7B}" dt="2020-11-24T17:47:50.706" v="1092" actId="20577"/>
        <pc:sldMkLst>
          <pc:docMk/>
          <pc:sldMk cId="4255574491" sldId="265"/>
        </pc:sldMkLst>
        <pc:spChg chg="add mod">
          <ac:chgData name="ABHIMANYU BANERJEE" userId="9fa621dd-2ede-4e98-a1c6-cd87aabd8752" providerId="ADAL" clId="{E3F0274F-CF1F-481F-AFC2-C33D044F0E7B}" dt="2020-11-24T17:31:06.124" v="750" actId="1076"/>
          <ac:spMkLst>
            <pc:docMk/>
            <pc:sldMk cId="4255574491" sldId="265"/>
            <ac:spMk id="3" creationId="{85D88C70-5D51-40C3-BAC2-29A24B3249B2}"/>
          </ac:spMkLst>
        </pc:spChg>
        <pc:spChg chg="add mod">
          <ac:chgData name="ABHIMANYU BANERJEE" userId="9fa621dd-2ede-4e98-a1c6-cd87aabd8752" providerId="ADAL" clId="{E3F0274F-CF1F-481F-AFC2-C33D044F0E7B}" dt="2020-11-24T17:47:47.735" v="1091" actId="20577"/>
          <ac:spMkLst>
            <pc:docMk/>
            <pc:sldMk cId="4255574491" sldId="265"/>
            <ac:spMk id="4" creationId="{3D1B5F46-5643-4DEC-8E0E-C9FD5EE6FD72}"/>
          </ac:spMkLst>
        </pc:spChg>
        <pc:spChg chg="add mod">
          <ac:chgData name="ABHIMANYU BANERJEE" userId="9fa621dd-2ede-4e98-a1c6-cd87aabd8752" providerId="ADAL" clId="{E3F0274F-CF1F-481F-AFC2-C33D044F0E7B}" dt="2020-11-24T17:47:50.706" v="1092" actId="20577"/>
          <ac:spMkLst>
            <pc:docMk/>
            <pc:sldMk cId="4255574491" sldId="265"/>
            <ac:spMk id="5" creationId="{EDD745FF-1BFE-4BA1-91B2-5F424F35DC32}"/>
          </ac:spMkLst>
        </pc:spChg>
        <pc:spChg chg="add mod">
          <ac:chgData name="ABHIMANYU BANERJEE" userId="9fa621dd-2ede-4e98-a1c6-cd87aabd8752" providerId="ADAL" clId="{E3F0274F-CF1F-481F-AFC2-C33D044F0E7B}" dt="2020-11-24T17:47:45.781" v="1090" actId="20577"/>
          <ac:spMkLst>
            <pc:docMk/>
            <pc:sldMk cId="4255574491" sldId="265"/>
            <ac:spMk id="10" creationId="{7C248DD4-CDFB-41E9-917B-E2F9CCFB502A}"/>
          </ac:spMkLst>
        </pc:spChg>
        <pc:spChg chg="add mod ord">
          <ac:chgData name="ABHIMANYU BANERJEE" userId="9fa621dd-2ede-4e98-a1c6-cd87aabd8752" providerId="ADAL" clId="{E3F0274F-CF1F-481F-AFC2-C33D044F0E7B}" dt="2020-11-24T17:47:34.419" v="1086" actId="1076"/>
          <ac:spMkLst>
            <pc:docMk/>
            <pc:sldMk cId="4255574491" sldId="265"/>
            <ac:spMk id="11" creationId="{E48919FE-BC23-4CC9-9BAA-711E662916D4}"/>
          </ac:spMkLst>
        </pc:spChg>
        <pc:spChg chg="add mod ord">
          <ac:chgData name="ABHIMANYU BANERJEE" userId="9fa621dd-2ede-4e98-a1c6-cd87aabd8752" providerId="ADAL" clId="{E3F0274F-CF1F-481F-AFC2-C33D044F0E7B}" dt="2020-11-24T17:35:37.947" v="806" actId="14100"/>
          <ac:spMkLst>
            <pc:docMk/>
            <pc:sldMk cId="4255574491" sldId="265"/>
            <ac:spMk id="12" creationId="{06D86570-EA8B-4BF1-A662-D4388152F23C}"/>
          </ac:spMkLst>
        </pc:spChg>
        <pc:spChg chg="add mod ord">
          <ac:chgData name="ABHIMANYU BANERJEE" userId="9fa621dd-2ede-4e98-a1c6-cd87aabd8752" providerId="ADAL" clId="{E3F0274F-CF1F-481F-AFC2-C33D044F0E7B}" dt="2020-11-24T17:35:47.304" v="810" actId="14100"/>
          <ac:spMkLst>
            <pc:docMk/>
            <pc:sldMk cId="4255574491" sldId="265"/>
            <ac:spMk id="13" creationId="{E8CFAEB5-349E-4715-A3B3-63577E9933FD}"/>
          </ac:spMkLst>
        </pc:spChg>
        <pc:spChg chg="add mod">
          <ac:chgData name="ABHIMANYU BANERJEE" userId="9fa621dd-2ede-4e98-a1c6-cd87aabd8752" providerId="ADAL" clId="{E3F0274F-CF1F-481F-AFC2-C33D044F0E7B}" dt="2020-11-24T17:47:40.329" v="1089" actId="20577"/>
          <ac:spMkLst>
            <pc:docMk/>
            <pc:sldMk cId="4255574491" sldId="265"/>
            <ac:spMk id="14" creationId="{7C9CD4EB-C63D-4990-95DC-C101D727E3A7}"/>
          </ac:spMkLst>
        </pc:spChg>
        <pc:picChg chg="add mod">
          <ac:chgData name="ABHIMANYU BANERJEE" userId="9fa621dd-2ede-4e98-a1c6-cd87aabd8752" providerId="ADAL" clId="{E3F0274F-CF1F-481F-AFC2-C33D044F0E7B}" dt="2020-11-24T17:35:35.211" v="805" actId="1076"/>
          <ac:picMkLst>
            <pc:docMk/>
            <pc:sldMk cId="4255574491" sldId="265"/>
            <ac:picMk id="7" creationId="{58379890-5090-477C-9A99-2BF6BCF9F0C1}"/>
          </ac:picMkLst>
        </pc:picChg>
        <pc:picChg chg="add mod">
          <ac:chgData name="ABHIMANYU BANERJEE" userId="9fa621dd-2ede-4e98-a1c6-cd87aabd8752" providerId="ADAL" clId="{E3F0274F-CF1F-481F-AFC2-C33D044F0E7B}" dt="2020-11-24T17:35:51.133" v="811" actId="1076"/>
          <ac:picMkLst>
            <pc:docMk/>
            <pc:sldMk cId="4255574491" sldId="265"/>
            <ac:picMk id="9" creationId="{2C9E9FFA-899F-4A78-A41C-6282C26A3577}"/>
          </ac:picMkLst>
        </pc:picChg>
      </pc:sldChg>
      <pc:sldChg chg="addSp new del mod ord">
        <pc:chgData name="ABHIMANYU BANERJEE" userId="9fa621dd-2ede-4e98-a1c6-cd87aabd8752" providerId="ADAL" clId="{E3F0274F-CF1F-481F-AFC2-C33D044F0E7B}" dt="2020-11-24T17:46:54.329" v="1029" actId="2696"/>
        <pc:sldMkLst>
          <pc:docMk/>
          <pc:sldMk cId="1293138037" sldId="266"/>
        </pc:sldMkLst>
        <pc:spChg chg="add">
          <ac:chgData name="ABHIMANYU BANERJEE" userId="9fa621dd-2ede-4e98-a1c6-cd87aabd8752" providerId="ADAL" clId="{E3F0274F-CF1F-481F-AFC2-C33D044F0E7B}" dt="2020-11-24T15:22:31.804" v="327" actId="22"/>
          <ac:spMkLst>
            <pc:docMk/>
            <pc:sldMk cId="1293138037" sldId="266"/>
            <ac:spMk id="3" creationId="{44150244-3D9D-438B-AF0C-62B5FD1C7250}"/>
          </ac:spMkLst>
        </pc:spChg>
      </pc:sldChg>
      <pc:sldChg chg="addSp delSp modSp new mod">
        <pc:chgData name="ABHIMANYU BANERJEE" userId="9fa621dd-2ede-4e98-a1c6-cd87aabd8752" providerId="ADAL" clId="{E3F0274F-CF1F-481F-AFC2-C33D044F0E7B}" dt="2020-11-24T17:52:30.150" v="1149" actId="14100"/>
        <pc:sldMkLst>
          <pc:docMk/>
          <pc:sldMk cId="78058877" sldId="267"/>
        </pc:sldMkLst>
        <pc:spChg chg="add mod">
          <ac:chgData name="ABHIMANYU BANERJEE" userId="9fa621dd-2ede-4e98-a1c6-cd87aabd8752" providerId="ADAL" clId="{E3F0274F-CF1F-481F-AFC2-C33D044F0E7B}" dt="2020-11-24T17:52:19.568" v="1148" actId="1076"/>
          <ac:spMkLst>
            <pc:docMk/>
            <pc:sldMk cId="78058877" sldId="267"/>
            <ac:spMk id="3" creationId="{38680724-2A2F-4800-B87B-6A14BE25D8CA}"/>
          </ac:spMkLst>
        </pc:spChg>
        <pc:spChg chg="add mod">
          <ac:chgData name="ABHIMANYU BANERJEE" userId="9fa621dd-2ede-4e98-a1c6-cd87aabd8752" providerId="ADAL" clId="{E3F0274F-CF1F-481F-AFC2-C33D044F0E7B}" dt="2020-11-24T17:39:42.103" v="880" actId="1076"/>
          <ac:spMkLst>
            <pc:docMk/>
            <pc:sldMk cId="78058877" sldId="267"/>
            <ac:spMk id="4" creationId="{11FED22C-CD2F-4ADA-9195-AFF302F26743}"/>
          </ac:spMkLst>
        </pc:spChg>
        <pc:spChg chg="add mod ord">
          <ac:chgData name="ABHIMANYU BANERJEE" userId="9fa621dd-2ede-4e98-a1c6-cd87aabd8752" providerId="ADAL" clId="{E3F0274F-CF1F-481F-AFC2-C33D044F0E7B}" dt="2020-11-24T17:52:30.150" v="1149" actId="14100"/>
          <ac:spMkLst>
            <pc:docMk/>
            <pc:sldMk cId="78058877" sldId="267"/>
            <ac:spMk id="5" creationId="{19F1B79F-8EF3-4054-B19F-09BAFB814337}"/>
          </ac:spMkLst>
        </pc:spChg>
        <pc:spChg chg="add del mod">
          <ac:chgData name="ABHIMANYU BANERJEE" userId="9fa621dd-2ede-4e98-a1c6-cd87aabd8752" providerId="ADAL" clId="{E3F0274F-CF1F-481F-AFC2-C33D044F0E7B}" dt="2020-11-24T17:03:45.336" v="541" actId="21"/>
          <ac:spMkLst>
            <pc:docMk/>
            <pc:sldMk cId="78058877" sldId="267"/>
            <ac:spMk id="5" creationId="{3E757E4B-2D74-41DD-A753-2C74BB5B4499}"/>
          </ac:spMkLst>
        </pc:spChg>
        <pc:spChg chg="add mod ord">
          <ac:chgData name="ABHIMANYU BANERJEE" userId="9fa621dd-2ede-4e98-a1c6-cd87aabd8752" providerId="ADAL" clId="{E3F0274F-CF1F-481F-AFC2-C33D044F0E7B}" dt="2020-11-24T17:51:46.196" v="1139" actId="14100"/>
          <ac:spMkLst>
            <pc:docMk/>
            <pc:sldMk cId="78058877" sldId="267"/>
            <ac:spMk id="6" creationId="{A8661C1B-919B-4474-9F21-BAEA8E502E6D}"/>
          </ac:spMkLst>
        </pc:spChg>
        <pc:spChg chg="add mod ord">
          <ac:chgData name="ABHIMANYU BANERJEE" userId="9fa621dd-2ede-4e98-a1c6-cd87aabd8752" providerId="ADAL" clId="{E3F0274F-CF1F-481F-AFC2-C33D044F0E7B}" dt="2020-11-24T17:52:19.568" v="1148" actId="1076"/>
          <ac:spMkLst>
            <pc:docMk/>
            <pc:sldMk cId="78058877" sldId="267"/>
            <ac:spMk id="7" creationId="{C25E9674-347A-4A92-88F9-81F5050F3E90}"/>
          </ac:spMkLst>
        </pc:spChg>
      </pc:sldChg>
      <pc:sldChg chg="addSp modSp new mod">
        <pc:chgData name="ABHIMANYU BANERJEE" userId="9fa621dd-2ede-4e98-a1c6-cd87aabd8752" providerId="ADAL" clId="{E3F0274F-CF1F-481F-AFC2-C33D044F0E7B}" dt="2020-11-24T17:54:02.979" v="1181" actId="1076"/>
        <pc:sldMkLst>
          <pc:docMk/>
          <pc:sldMk cId="1239979193" sldId="268"/>
        </pc:sldMkLst>
        <pc:spChg chg="add mod">
          <ac:chgData name="ABHIMANYU BANERJEE" userId="9fa621dd-2ede-4e98-a1c6-cd87aabd8752" providerId="ADAL" clId="{E3F0274F-CF1F-481F-AFC2-C33D044F0E7B}" dt="2020-11-24T17:53:19.348" v="1165" actId="1076"/>
          <ac:spMkLst>
            <pc:docMk/>
            <pc:sldMk cId="1239979193" sldId="268"/>
            <ac:spMk id="2" creationId="{461BE635-1105-4F39-82D8-AE1373ED35B4}"/>
          </ac:spMkLst>
        </pc:spChg>
        <pc:spChg chg="add mod">
          <ac:chgData name="ABHIMANYU BANERJEE" userId="9fa621dd-2ede-4e98-a1c6-cd87aabd8752" providerId="ADAL" clId="{E3F0274F-CF1F-481F-AFC2-C33D044F0E7B}" dt="2020-11-24T17:53:30.643" v="1169" actId="1076"/>
          <ac:spMkLst>
            <pc:docMk/>
            <pc:sldMk cId="1239979193" sldId="268"/>
            <ac:spMk id="3" creationId="{2374515E-2FBE-4BE3-A468-0204C8024D1D}"/>
          </ac:spMkLst>
        </pc:spChg>
        <pc:spChg chg="add mod ord">
          <ac:chgData name="ABHIMANYU BANERJEE" userId="9fa621dd-2ede-4e98-a1c6-cd87aabd8752" providerId="ADAL" clId="{E3F0274F-CF1F-481F-AFC2-C33D044F0E7B}" dt="2020-11-24T17:53:39.450" v="1171" actId="14100"/>
          <ac:spMkLst>
            <pc:docMk/>
            <pc:sldMk cId="1239979193" sldId="268"/>
            <ac:spMk id="4" creationId="{EA05F3FF-C484-4B62-A044-8932DB25E71B}"/>
          </ac:spMkLst>
        </pc:spChg>
        <pc:spChg chg="add mod">
          <ac:chgData name="ABHIMANYU BANERJEE" userId="9fa621dd-2ede-4e98-a1c6-cd87aabd8752" providerId="ADAL" clId="{E3F0274F-CF1F-481F-AFC2-C33D044F0E7B}" dt="2020-11-24T17:53:57.693" v="1179" actId="1076"/>
          <ac:spMkLst>
            <pc:docMk/>
            <pc:sldMk cId="1239979193" sldId="268"/>
            <ac:spMk id="5" creationId="{7AFD5294-FD3C-4C3C-A26A-AD0925A8567C}"/>
          </ac:spMkLst>
        </pc:spChg>
        <pc:spChg chg="add mod">
          <ac:chgData name="ABHIMANYU BANERJEE" userId="9fa621dd-2ede-4e98-a1c6-cd87aabd8752" providerId="ADAL" clId="{E3F0274F-CF1F-481F-AFC2-C33D044F0E7B}" dt="2020-11-24T17:54:02.979" v="1181" actId="1076"/>
          <ac:spMkLst>
            <pc:docMk/>
            <pc:sldMk cId="1239979193" sldId="268"/>
            <ac:spMk id="6" creationId="{E5516563-2894-45E1-9292-C3E24AD8C577}"/>
          </ac:spMkLst>
        </pc:spChg>
        <pc:spChg chg="add mod ord">
          <ac:chgData name="ABHIMANYU BANERJEE" userId="9fa621dd-2ede-4e98-a1c6-cd87aabd8752" providerId="ADAL" clId="{E3F0274F-CF1F-481F-AFC2-C33D044F0E7B}" dt="2020-11-24T17:53:54.509" v="1178" actId="167"/>
          <ac:spMkLst>
            <pc:docMk/>
            <pc:sldMk cId="1239979193" sldId="268"/>
            <ac:spMk id="7" creationId="{E268C794-5166-4945-9D05-91D2E47F1B42}"/>
          </ac:spMkLst>
        </pc:spChg>
        <pc:spChg chg="add mod ord">
          <ac:chgData name="ABHIMANYU BANERJEE" userId="9fa621dd-2ede-4e98-a1c6-cd87aabd8752" providerId="ADAL" clId="{E3F0274F-CF1F-481F-AFC2-C33D044F0E7B}" dt="2020-11-24T17:54:00.077" v="1180" actId="1076"/>
          <ac:spMkLst>
            <pc:docMk/>
            <pc:sldMk cId="1239979193" sldId="268"/>
            <ac:spMk id="8" creationId="{363A7789-B8D3-448F-AF8C-60FD845AE25F}"/>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208AD-D1A0-4F74-8C10-6125DBAFF4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72C2842-9CF0-44F0-8C15-46A3FBA447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562FD75-61D7-4C64-919E-07A87BA94E00}"/>
              </a:ext>
            </a:extLst>
          </p:cNvPr>
          <p:cNvSpPr>
            <a:spLocks noGrp="1"/>
          </p:cNvSpPr>
          <p:nvPr>
            <p:ph type="dt" sz="half" idx="10"/>
          </p:nvPr>
        </p:nvSpPr>
        <p:spPr/>
        <p:txBody>
          <a:bodyPr/>
          <a:lstStyle/>
          <a:p>
            <a:fld id="{9C95C5FC-8176-41DB-8AD8-9BC6053C2CC1}" type="datetimeFigureOut">
              <a:rPr lang="en-IN" smtClean="0"/>
              <a:t>25-11-2020</a:t>
            </a:fld>
            <a:endParaRPr lang="en-IN"/>
          </a:p>
        </p:txBody>
      </p:sp>
      <p:sp>
        <p:nvSpPr>
          <p:cNvPr id="5" name="Footer Placeholder 4">
            <a:extLst>
              <a:ext uri="{FF2B5EF4-FFF2-40B4-BE49-F238E27FC236}">
                <a16:creationId xmlns:a16="http://schemas.microsoft.com/office/drawing/2014/main" id="{F70C10E9-9B5D-4924-8C16-C7C3F279D74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0BE2693-A0B1-4E2B-A1FA-2FECFF344019}"/>
              </a:ext>
            </a:extLst>
          </p:cNvPr>
          <p:cNvSpPr>
            <a:spLocks noGrp="1"/>
          </p:cNvSpPr>
          <p:nvPr>
            <p:ph type="sldNum" sz="quarter" idx="12"/>
          </p:nvPr>
        </p:nvSpPr>
        <p:spPr/>
        <p:txBody>
          <a:bodyPr/>
          <a:lstStyle/>
          <a:p>
            <a:fld id="{4632B8DA-E95F-436B-AAE6-010E56662244}" type="slidenum">
              <a:rPr lang="en-IN" smtClean="0"/>
              <a:t>‹#›</a:t>
            </a:fld>
            <a:endParaRPr lang="en-IN"/>
          </a:p>
        </p:txBody>
      </p:sp>
    </p:spTree>
    <p:extLst>
      <p:ext uri="{BB962C8B-B14F-4D97-AF65-F5344CB8AC3E}">
        <p14:creationId xmlns:p14="http://schemas.microsoft.com/office/powerpoint/2010/main" val="1869330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48019-1204-42F9-B8D0-EC253FAC93F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DF34B61-B291-4189-A3A4-CEF0D7B658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CE7C602-2CFF-45F9-9043-1117EACD4B7D}"/>
              </a:ext>
            </a:extLst>
          </p:cNvPr>
          <p:cNvSpPr>
            <a:spLocks noGrp="1"/>
          </p:cNvSpPr>
          <p:nvPr>
            <p:ph type="dt" sz="half" idx="10"/>
          </p:nvPr>
        </p:nvSpPr>
        <p:spPr/>
        <p:txBody>
          <a:bodyPr/>
          <a:lstStyle/>
          <a:p>
            <a:fld id="{9C95C5FC-8176-41DB-8AD8-9BC6053C2CC1}" type="datetimeFigureOut">
              <a:rPr lang="en-IN" smtClean="0"/>
              <a:t>25-11-2020</a:t>
            </a:fld>
            <a:endParaRPr lang="en-IN"/>
          </a:p>
        </p:txBody>
      </p:sp>
      <p:sp>
        <p:nvSpPr>
          <p:cNvPr id="5" name="Footer Placeholder 4">
            <a:extLst>
              <a:ext uri="{FF2B5EF4-FFF2-40B4-BE49-F238E27FC236}">
                <a16:creationId xmlns:a16="http://schemas.microsoft.com/office/drawing/2014/main" id="{4F7C1CC7-198A-44B9-AEA1-DEB65F533E3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77FBC95-EF80-405F-B209-EEBF302B97E4}"/>
              </a:ext>
            </a:extLst>
          </p:cNvPr>
          <p:cNvSpPr>
            <a:spLocks noGrp="1"/>
          </p:cNvSpPr>
          <p:nvPr>
            <p:ph type="sldNum" sz="quarter" idx="12"/>
          </p:nvPr>
        </p:nvSpPr>
        <p:spPr/>
        <p:txBody>
          <a:bodyPr/>
          <a:lstStyle/>
          <a:p>
            <a:fld id="{4632B8DA-E95F-436B-AAE6-010E56662244}" type="slidenum">
              <a:rPr lang="en-IN" smtClean="0"/>
              <a:t>‹#›</a:t>
            </a:fld>
            <a:endParaRPr lang="en-IN"/>
          </a:p>
        </p:txBody>
      </p:sp>
    </p:spTree>
    <p:extLst>
      <p:ext uri="{BB962C8B-B14F-4D97-AF65-F5344CB8AC3E}">
        <p14:creationId xmlns:p14="http://schemas.microsoft.com/office/powerpoint/2010/main" val="2605840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1AB3F6-AE94-49B2-BCDF-63329ADF1C1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CC9E500-D532-4115-84FD-6D5B8212E4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DB9A095-6117-43CA-ACDB-62A94DC5FA1C}"/>
              </a:ext>
            </a:extLst>
          </p:cNvPr>
          <p:cNvSpPr>
            <a:spLocks noGrp="1"/>
          </p:cNvSpPr>
          <p:nvPr>
            <p:ph type="dt" sz="half" idx="10"/>
          </p:nvPr>
        </p:nvSpPr>
        <p:spPr/>
        <p:txBody>
          <a:bodyPr/>
          <a:lstStyle/>
          <a:p>
            <a:fld id="{9C95C5FC-8176-41DB-8AD8-9BC6053C2CC1}" type="datetimeFigureOut">
              <a:rPr lang="en-IN" smtClean="0"/>
              <a:t>25-11-2020</a:t>
            </a:fld>
            <a:endParaRPr lang="en-IN"/>
          </a:p>
        </p:txBody>
      </p:sp>
      <p:sp>
        <p:nvSpPr>
          <p:cNvPr id="5" name="Footer Placeholder 4">
            <a:extLst>
              <a:ext uri="{FF2B5EF4-FFF2-40B4-BE49-F238E27FC236}">
                <a16:creationId xmlns:a16="http://schemas.microsoft.com/office/drawing/2014/main" id="{BE42D0D2-D9CD-4BD7-A589-D2295DC7555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ADC576C-E32D-431D-BF2A-C1381F473200}"/>
              </a:ext>
            </a:extLst>
          </p:cNvPr>
          <p:cNvSpPr>
            <a:spLocks noGrp="1"/>
          </p:cNvSpPr>
          <p:nvPr>
            <p:ph type="sldNum" sz="quarter" idx="12"/>
          </p:nvPr>
        </p:nvSpPr>
        <p:spPr/>
        <p:txBody>
          <a:bodyPr/>
          <a:lstStyle/>
          <a:p>
            <a:fld id="{4632B8DA-E95F-436B-AAE6-010E56662244}" type="slidenum">
              <a:rPr lang="en-IN" smtClean="0"/>
              <a:t>‹#›</a:t>
            </a:fld>
            <a:endParaRPr lang="en-IN"/>
          </a:p>
        </p:txBody>
      </p:sp>
    </p:spTree>
    <p:extLst>
      <p:ext uri="{BB962C8B-B14F-4D97-AF65-F5344CB8AC3E}">
        <p14:creationId xmlns:p14="http://schemas.microsoft.com/office/powerpoint/2010/main" val="3048996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4CFDA-22F6-4570-A7BC-36B55A0BE14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15D494B-8D17-42B4-901F-FC84DB7031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21E8D36-EEA4-462D-A34C-87AEA2B87A3B}"/>
              </a:ext>
            </a:extLst>
          </p:cNvPr>
          <p:cNvSpPr>
            <a:spLocks noGrp="1"/>
          </p:cNvSpPr>
          <p:nvPr>
            <p:ph type="dt" sz="half" idx="10"/>
          </p:nvPr>
        </p:nvSpPr>
        <p:spPr/>
        <p:txBody>
          <a:bodyPr/>
          <a:lstStyle/>
          <a:p>
            <a:fld id="{9C95C5FC-8176-41DB-8AD8-9BC6053C2CC1}" type="datetimeFigureOut">
              <a:rPr lang="en-IN" smtClean="0"/>
              <a:t>25-11-2020</a:t>
            </a:fld>
            <a:endParaRPr lang="en-IN"/>
          </a:p>
        </p:txBody>
      </p:sp>
      <p:sp>
        <p:nvSpPr>
          <p:cNvPr id="5" name="Footer Placeholder 4">
            <a:extLst>
              <a:ext uri="{FF2B5EF4-FFF2-40B4-BE49-F238E27FC236}">
                <a16:creationId xmlns:a16="http://schemas.microsoft.com/office/drawing/2014/main" id="{FF64DE16-172E-47BE-9234-5557E871E8A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EEB71D6-1876-4B9A-BA59-B2B4467BD0FF}"/>
              </a:ext>
            </a:extLst>
          </p:cNvPr>
          <p:cNvSpPr>
            <a:spLocks noGrp="1"/>
          </p:cNvSpPr>
          <p:nvPr>
            <p:ph type="sldNum" sz="quarter" idx="12"/>
          </p:nvPr>
        </p:nvSpPr>
        <p:spPr/>
        <p:txBody>
          <a:bodyPr/>
          <a:lstStyle/>
          <a:p>
            <a:fld id="{4632B8DA-E95F-436B-AAE6-010E56662244}" type="slidenum">
              <a:rPr lang="en-IN" smtClean="0"/>
              <a:t>‹#›</a:t>
            </a:fld>
            <a:endParaRPr lang="en-IN"/>
          </a:p>
        </p:txBody>
      </p:sp>
    </p:spTree>
    <p:extLst>
      <p:ext uri="{BB962C8B-B14F-4D97-AF65-F5344CB8AC3E}">
        <p14:creationId xmlns:p14="http://schemas.microsoft.com/office/powerpoint/2010/main" val="3908827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32A30-5A4E-4FBD-949D-11517A7133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7F94477-18E4-4FB8-8747-C7DC687A3F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C32E80-7590-4245-9ED7-13FCBB67A021}"/>
              </a:ext>
            </a:extLst>
          </p:cNvPr>
          <p:cNvSpPr>
            <a:spLocks noGrp="1"/>
          </p:cNvSpPr>
          <p:nvPr>
            <p:ph type="dt" sz="half" idx="10"/>
          </p:nvPr>
        </p:nvSpPr>
        <p:spPr/>
        <p:txBody>
          <a:bodyPr/>
          <a:lstStyle/>
          <a:p>
            <a:fld id="{9C95C5FC-8176-41DB-8AD8-9BC6053C2CC1}" type="datetimeFigureOut">
              <a:rPr lang="en-IN" smtClean="0"/>
              <a:t>25-11-2020</a:t>
            </a:fld>
            <a:endParaRPr lang="en-IN"/>
          </a:p>
        </p:txBody>
      </p:sp>
      <p:sp>
        <p:nvSpPr>
          <p:cNvPr id="5" name="Footer Placeholder 4">
            <a:extLst>
              <a:ext uri="{FF2B5EF4-FFF2-40B4-BE49-F238E27FC236}">
                <a16:creationId xmlns:a16="http://schemas.microsoft.com/office/drawing/2014/main" id="{F2BF27A4-B013-477C-83DB-3D10C15FF4F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46A24CD-C258-42DC-8794-8D45A2500198}"/>
              </a:ext>
            </a:extLst>
          </p:cNvPr>
          <p:cNvSpPr>
            <a:spLocks noGrp="1"/>
          </p:cNvSpPr>
          <p:nvPr>
            <p:ph type="sldNum" sz="quarter" idx="12"/>
          </p:nvPr>
        </p:nvSpPr>
        <p:spPr/>
        <p:txBody>
          <a:bodyPr/>
          <a:lstStyle/>
          <a:p>
            <a:fld id="{4632B8DA-E95F-436B-AAE6-010E56662244}" type="slidenum">
              <a:rPr lang="en-IN" smtClean="0"/>
              <a:t>‹#›</a:t>
            </a:fld>
            <a:endParaRPr lang="en-IN"/>
          </a:p>
        </p:txBody>
      </p:sp>
    </p:spTree>
    <p:extLst>
      <p:ext uri="{BB962C8B-B14F-4D97-AF65-F5344CB8AC3E}">
        <p14:creationId xmlns:p14="http://schemas.microsoft.com/office/powerpoint/2010/main" val="4184029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6B684-1B99-4D8D-9FC6-B8C5B6406AC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3895E65-EE99-4340-BB8A-9038F680EE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01889FC-7FEE-4E0B-9F6B-C44AC0693E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5C6DF81-7FA5-49CB-AF6D-086D09AA102B}"/>
              </a:ext>
            </a:extLst>
          </p:cNvPr>
          <p:cNvSpPr>
            <a:spLocks noGrp="1"/>
          </p:cNvSpPr>
          <p:nvPr>
            <p:ph type="dt" sz="half" idx="10"/>
          </p:nvPr>
        </p:nvSpPr>
        <p:spPr/>
        <p:txBody>
          <a:bodyPr/>
          <a:lstStyle/>
          <a:p>
            <a:fld id="{9C95C5FC-8176-41DB-8AD8-9BC6053C2CC1}" type="datetimeFigureOut">
              <a:rPr lang="en-IN" smtClean="0"/>
              <a:t>25-11-2020</a:t>
            </a:fld>
            <a:endParaRPr lang="en-IN"/>
          </a:p>
        </p:txBody>
      </p:sp>
      <p:sp>
        <p:nvSpPr>
          <p:cNvPr id="6" name="Footer Placeholder 5">
            <a:extLst>
              <a:ext uri="{FF2B5EF4-FFF2-40B4-BE49-F238E27FC236}">
                <a16:creationId xmlns:a16="http://schemas.microsoft.com/office/drawing/2014/main" id="{4105A0DE-B292-4D59-98BA-1AB0488DBFB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5D28766-EA0E-46FB-A220-A2D9C5C32DEB}"/>
              </a:ext>
            </a:extLst>
          </p:cNvPr>
          <p:cNvSpPr>
            <a:spLocks noGrp="1"/>
          </p:cNvSpPr>
          <p:nvPr>
            <p:ph type="sldNum" sz="quarter" idx="12"/>
          </p:nvPr>
        </p:nvSpPr>
        <p:spPr/>
        <p:txBody>
          <a:bodyPr/>
          <a:lstStyle/>
          <a:p>
            <a:fld id="{4632B8DA-E95F-436B-AAE6-010E56662244}" type="slidenum">
              <a:rPr lang="en-IN" smtClean="0"/>
              <a:t>‹#›</a:t>
            </a:fld>
            <a:endParaRPr lang="en-IN"/>
          </a:p>
        </p:txBody>
      </p:sp>
    </p:spTree>
    <p:extLst>
      <p:ext uri="{BB962C8B-B14F-4D97-AF65-F5344CB8AC3E}">
        <p14:creationId xmlns:p14="http://schemas.microsoft.com/office/powerpoint/2010/main" val="677324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1E17D-DBC2-4FD6-BA24-F3F4173F939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56BE97A-5D84-41D7-91AD-9DC8EE5645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616684-8F49-4DE1-B238-166400729D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B47FCA4-E6AA-425B-8437-A6E8454AD2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A92402-8F98-4FBD-AC0A-2119CFEC1F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21942EC-ECB5-437F-9876-03FDCFFDCEE6}"/>
              </a:ext>
            </a:extLst>
          </p:cNvPr>
          <p:cNvSpPr>
            <a:spLocks noGrp="1"/>
          </p:cNvSpPr>
          <p:nvPr>
            <p:ph type="dt" sz="half" idx="10"/>
          </p:nvPr>
        </p:nvSpPr>
        <p:spPr/>
        <p:txBody>
          <a:bodyPr/>
          <a:lstStyle/>
          <a:p>
            <a:fld id="{9C95C5FC-8176-41DB-8AD8-9BC6053C2CC1}" type="datetimeFigureOut">
              <a:rPr lang="en-IN" smtClean="0"/>
              <a:t>25-11-2020</a:t>
            </a:fld>
            <a:endParaRPr lang="en-IN"/>
          </a:p>
        </p:txBody>
      </p:sp>
      <p:sp>
        <p:nvSpPr>
          <p:cNvPr id="8" name="Footer Placeholder 7">
            <a:extLst>
              <a:ext uri="{FF2B5EF4-FFF2-40B4-BE49-F238E27FC236}">
                <a16:creationId xmlns:a16="http://schemas.microsoft.com/office/drawing/2014/main" id="{91071D57-F239-4B31-9077-61F1834991F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7BA70A7-069C-4767-BB28-36634546615D}"/>
              </a:ext>
            </a:extLst>
          </p:cNvPr>
          <p:cNvSpPr>
            <a:spLocks noGrp="1"/>
          </p:cNvSpPr>
          <p:nvPr>
            <p:ph type="sldNum" sz="quarter" idx="12"/>
          </p:nvPr>
        </p:nvSpPr>
        <p:spPr/>
        <p:txBody>
          <a:bodyPr/>
          <a:lstStyle/>
          <a:p>
            <a:fld id="{4632B8DA-E95F-436B-AAE6-010E56662244}" type="slidenum">
              <a:rPr lang="en-IN" smtClean="0"/>
              <a:t>‹#›</a:t>
            </a:fld>
            <a:endParaRPr lang="en-IN"/>
          </a:p>
        </p:txBody>
      </p:sp>
    </p:spTree>
    <p:extLst>
      <p:ext uri="{BB962C8B-B14F-4D97-AF65-F5344CB8AC3E}">
        <p14:creationId xmlns:p14="http://schemas.microsoft.com/office/powerpoint/2010/main" val="3613246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74550-087E-4020-B6CB-4E15D752C68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37E4AB8-4502-45B5-BB30-739163F77EBF}"/>
              </a:ext>
            </a:extLst>
          </p:cNvPr>
          <p:cNvSpPr>
            <a:spLocks noGrp="1"/>
          </p:cNvSpPr>
          <p:nvPr>
            <p:ph type="dt" sz="half" idx="10"/>
          </p:nvPr>
        </p:nvSpPr>
        <p:spPr/>
        <p:txBody>
          <a:bodyPr/>
          <a:lstStyle/>
          <a:p>
            <a:fld id="{9C95C5FC-8176-41DB-8AD8-9BC6053C2CC1}" type="datetimeFigureOut">
              <a:rPr lang="en-IN" smtClean="0"/>
              <a:t>25-11-2020</a:t>
            </a:fld>
            <a:endParaRPr lang="en-IN"/>
          </a:p>
        </p:txBody>
      </p:sp>
      <p:sp>
        <p:nvSpPr>
          <p:cNvPr id="4" name="Footer Placeholder 3">
            <a:extLst>
              <a:ext uri="{FF2B5EF4-FFF2-40B4-BE49-F238E27FC236}">
                <a16:creationId xmlns:a16="http://schemas.microsoft.com/office/drawing/2014/main" id="{8BC2CECD-32EA-40BF-BA40-12E67A1F2C2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F71D823-77CA-4D1C-AF5F-A9C09083819D}"/>
              </a:ext>
            </a:extLst>
          </p:cNvPr>
          <p:cNvSpPr>
            <a:spLocks noGrp="1"/>
          </p:cNvSpPr>
          <p:nvPr>
            <p:ph type="sldNum" sz="quarter" idx="12"/>
          </p:nvPr>
        </p:nvSpPr>
        <p:spPr/>
        <p:txBody>
          <a:bodyPr/>
          <a:lstStyle/>
          <a:p>
            <a:fld id="{4632B8DA-E95F-436B-AAE6-010E56662244}" type="slidenum">
              <a:rPr lang="en-IN" smtClean="0"/>
              <a:t>‹#›</a:t>
            </a:fld>
            <a:endParaRPr lang="en-IN"/>
          </a:p>
        </p:txBody>
      </p:sp>
    </p:spTree>
    <p:extLst>
      <p:ext uri="{BB962C8B-B14F-4D97-AF65-F5344CB8AC3E}">
        <p14:creationId xmlns:p14="http://schemas.microsoft.com/office/powerpoint/2010/main" val="868476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95A38B-6FC0-4257-90B1-3445299BC13E}"/>
              </a:ext>
            </a:extLst>
          </p:cNvPr>
          <p:cNvSpPr>
            <a:spLocks noGrp="1"/>
          </p:cNvSpPr>
          <p:nvPr>
            <p:ph type="dt" sz="half" idx="10"/>
          </p:nvPr>
        </p:nvSpPr>
        <p:spPr/>
        <p:txBody>
          <a:bodyPr/>
          <a:lstStyle/>
          <a:p>
            <a:fld id="{9C95C5FC-8176-41DB-8AD8-9BC6053C2CC1}" type="datetimeFigureOut">
              <a:rPr lang="en-IN" smtClean="0"/>
              <a:t>25-11-2020</a:t>
            </a:fld>
            <a:endParaRPr lang="en-IN"/>
          </a:p>
        </p:txBody>
      </p:sp>
      <p:sp>
        <p:nvSpPr>
          <p:cNvPr id="3" name="Footer Placeholder 2">
            <a:extLst>
              <a:ext uri="{FF2B5EF4-FFF2-40B4-BE49-F238E27FC236}">
                <a16:creationId xmlns:a16="http://schemas.microsoft.com/office/drawing/2014/main" id="{3E337579-F3ED-407D-BF4C-D1AF63A459D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2CC265F-B986-49CF-88DA-082A4D3E0B4A}"/>
              </a:ext>
            </a:extLst>
          </p:cNvPr>
          <p:cNvSpPr>
            <a:spLocks noGrp="1"/>
          </p:cNvSpPr>
          <p:nvPr>
            <p:ph type="sldNum" sz="quarter" idx="12"/>
          </p:nvPr>
        </p:nvSpPr>
        <p:spPr/>
        <p:txBody>
          <a:bodyPr/>
          <a:lstStyle/>
          <a:p>
            <a:fld id="{4632B8DA-E95F-436B-AAE6-010E56662244}" type="slidenum">
              <a:rPr lang="en-IN" smtClean="0"/>
              <a:t>‹#›</a:t>
            </a:fld>
            <a:endParaRPr lang="en-IN"/>
          </a:p>
        </p:txBody>
      </p:sp>
    </p:spTree>
    <p:extLst>
      <p:ext uri="{BB962C8B-B14F-4D97-AF65-F5344CB8AC3E}">
        <p14:creationId xmlns:p14="http://schemas.microsoft.com/office/powerpoint/2010/main" val="29560115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21E6E-89F5-4A5A-BF1F-81384809E8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F20B263-F4B2-43A1-B9CC-1EF54FDAA9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5C01C09-DFAC-43E4-8A01-378802C0B5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BEFFA0-BD84-4B94-89E5-C06BCF656D3E}"/>
              </a:ext>
            </a:extLst>
          </p:cNvPr>
          <p:cNvSpPr>
            <a:spLocks noGrp="1"/>
          </p:cNvSpPr>
          <p:nvPr>
            <p:ph type="dt" sz="half" idx="10"/>
          </p:nvPr>
        </p:nvSpPr>
        <p:spPr/>
        <p:txBody>
          <a:bodyPr/>
          <a:lstStyle/>
          <a:p>
            <a:fld id="{9C95C5FC-8176-41DB-8AD8-9BC6053C2CC1}" type="datetimeFigureOut">
              <a:rPr lang="en-IN" smtClean="0"/>
              <a:t>25-11-2020</a:t>
            </a:fld>
            <a:endParaRPr lang="en-IN"/>
          </a:p>
        </p:txBody>
      </p:sp>
      <p:sp>
        <p:nvSpPr>
          <p:cNvPr id="6" name="Footer Placeholder 5">
            <a:extLst>
              <a:ext uri="{FF2B5EF4-FFF2-40B4-BE49-F238E27FC236}">
                <a16:creationId xmlns:a16="http://schemas.microsoft.com/office/drawing/2014/main" id="{A5CAC924-EE8B-4173-8747-037661A81E5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4AE1738-8482-4548-B8A0-A7F0DE418159}"/>
              </a:ext>
            </a:extLst>
          </p:cNvPr>
          <p:cNvSpPr>
            <a:spLocks noGrp="1"/>
          </p:cNvSpPr>
          <p:nvPr>
            <p:ph type="sldNum" sz="quarter" idx="12"/>
          </p:nvPr>
        </p:nvSpPr>
        <p:spPr/>
        <p:txBody>
          <a:bodyPr/>
          <a:lstStyle/>
          <a:p>
            <a:fld id="{4632B8DA-E95F-436B-AAE6-010E56662244}" type="slidenum">
              <a:rPr lang="en-IN" smtClean="0"/>
              <a:t>‹#›</a:t>
            </a:fld>
            <a:endParaRPr lang="en-IN"/>
          </a:p>
        </p:txBody>
      </p:sp>
    </p:spTree>
    <p:extLst>
      <p:ext uri="{BB962C8B-B14F-4D97-AF65-F5344CB8AC3E}">
        <p14:creationId xmlns:p14="http://schemas.microsoft.com/office/powerpoint/2010/main" val="3143636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0B72A-394F-4A82-AE13-4295B3A536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3998C53-17CB-430F-B04C-D008E03E14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06E0BFF-3B77-444C-BE90-841384471C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FFE55A-5D37-4016-94A8-A366D5B5B583}"/>
              </a:ext>
            </a:extLst>
          </p:cNvPr>
          <p:cNvSpPr>
            <a:spLocks noGrp="1"/>
          </p:cNvSpPr>
          <p:nvPr>
            <p:ph type="dt" sz="half" idx="10"/>
          </p:nvPr>
        </p:nvSpPr>
        <p:spPr/>
        <p:txBody>
          <a:bodyPr/>
          <a:lstStyle/>
          <a:p>
            <a:fld id="{9C95C5FC-8176-41DB-8AD8-9BC6053C2CC1}" type="datetimeFigureOut">
              <a:rPr lang="en-IN" smtClean="0"/>
              <a:t>25-11-2020</a:t>
            </a:fld>
            <a:endParaRPr lang="en-IN"/>
          </a:p>
        </p:txBody>
      </p:sp>
      <p:sp>
        <p:nvSpPr>
          <p:cNvPr id="6" name="Footer Placeholder 5">
            <a:extLst>
              <a:ext uri="{FF2B5EF4-FFF2-40B4-BE49-F238E27FC236}">
                <a16:creationId xmlns:a16="http://schemas.microsoft.com/office/drawing/2014/main" id="{EC315B8B-3704-4111-81EE-A5DA1F070A8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544065B-95DD-4319-841F-A5C6CB74FB07}"/>
              </a:ext>
            </a:extLst>
          </p:cNvPr>
          <p:cNvSpPr>
            <a:spLocks noGrp="1"/>
          </p:cNvSpPr>
          <p:nvPr>
            <p:ph type="sldNum" sz="quarter" idx="12"/>
          </p:nvPr>
        </p:nvSpPr>
        <p:spPr/>
        <p:txBody>
          <a:bodyPr/>
          <a:lstStyle/>
          <a:p>
            <a:fld id="{4632B8DA-E95F-436B-AAE6-010E56662244}" type="slidenum">
              <a:rPr lang="en-IN" smtClean="0"/>
              <a:t>‹#›</a:t>
            </a:fld>
            <a:endParaRPr lang="en-IN"/>
          </a:p>
        </p:txBody>
      </p:sp>
    </p:spTree>
    <p:extLst>
      <p:ext uri="{BB962C8B-B14F-4D97-AF65-F5344CB8AC3E}">
        <p14:creationId xmlns:p14="http://schemas.microsoft.com/office/powerpoint/2010/main" val="1645268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64E947-EB24-41BD-A7E3-25C81AAE87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73A1B4D-C925-4E89-ACCE-F8102257CC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8699418-39E1-4AA7-8775-ED06804683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95C5FC-8176-41DB-8AD8-9BC6053C2CC1}" type="datetimeFigureOut">
              <a:rPr lang="en-IN" smtClean="0"/>
              <a:t>25-11-2020</a:t>
            </a:fld>
            <a:endParaRPr lang="en-IN"/>
          </a:p>
        </p:txBody>
      </p:sp>
      <p:sp>
        <p:nvSpPr>
          <p:cNvPr id="5" name="Footer Placeholder 4">
            <a:extLst>
              <a:ext uri="{FF2B5EF4-FFF2-40B4-BE49-F238E27FC236}">
                <a16:creationId xmlns:a16="http://schemas.microsoft.com/office/drawing/2014/main" id="{33E837A9-423C-454C-A0B1-9911EF541B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DDBA680-B3B4-40E9-AB50-B4938552B5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32B8DA-E95F-436B-AAE6-010E56662244}" type="slidenum">
              <a:rPr lang="en-IN" smtClean="0"/>
              <a:t>‹#›</a:t>
            </a:fld>
            <a:endParaRPr lang="en-IN"/>
          </a:p>
        </p:txBody>
      </p:sp>
    </p:spTree>
    <p:extLst>
      <p:ext uri="{BB962C8B-B14F-4D97-AF65-F5344CB8AC3E}">
        <p14:creationId xmlns:p14="http://schemas.microsoft.com/office/powerpoint/2010/main" val="32676624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owl of fruit&#10;&#10;Description automatically generated">
            <a:extLst>
              <a:ext uri="{FF2B5EF4-FFF2-40B4-BE49-F238E27FC236}">
                <a16:creationId xmlns:a16="http://schemas.microsoft.com/office/drawing/2014/main" id="{60C4D963-D1B9-4627-8856-FA040310BA35}"/>
              </a:ext>
            </a:extLst>
          </p:cNvPr>
          <p:cNvPicPr>
            <a:picLocks noChangeAspect="1"/>
          </p:cNvPicPr>
          <p:nvPr/>
        </p:nvPicPr>
        <p:blipFill rotWithShape="1">
          <a:blip r:embed="rId2">
            <a:extLst>
              <a:ext uri="{28A0092B-C50C-407E-A947-70E740481C1C}">
                <a14:useLocalDpi xmlns:a14="http://schemas.microsoft.com/office/drawing/2010/main" val="0"/>
              </a:ext>
            </a:extLst>
          </a:blip>
          <a:srcRect l="23232" t="9091"/>
          <a:stretch/>
        </p:blipFill>
        <p:spPr>
          <a:xfrm>
            <a:off x="20" y="10"/>
            <a:ext cx="12191980" cy="6857990"/>
          </a:xfrm>
          <a:prstGeom prst="rect">
            <a:avLst/>
          </a:prstGeom>
        </p:spPr>
      </p:pic>
      <p:sp>
        <p:nvSpPr>
          <p:cNvPr id="3" name="Rectangle 2">
            <a:extLst>
              <a:ext uri="{FF2B5EF4-FFF2-40B4-BE49-F238E27FC236}">
                <a16:creationId xmlns:a16="http://schemas.microsoft.com/office/drawing/2014/main" id="{EFAB0DA9-AF91-4227-80CA-EE5033F3E690}"/>
              </a:ext>
            </a:extLst>
          </p:cNvPr>
          <p:cNvSpPr/>
          <p:nvPr/>
        </p:nvSpPr>
        <p:spPr>
          <a:xfrm>
            <a:off x="0" y="0"/>
            <a:ext cx="12191980" cy="6857990"/>
          </a:xfrm>
          <a:prstGeom prst="rect">
            <a:avLst/>
          </a:prstGeom>
          <a:gradFill flip="none" rotWithShape="1">
            <a:gsLst>
              <a:gs pos="28000">
                <a:srgbClr val="B0C0EF"/>
              </a:gs>
              <a:gs pos="0">
                <a:schemeClr val="accent1">
                  <a:tint val="66000"/>
                  <a:satMod val="160000"/>
                </a:schemeClr>
              </a:gs>
              <a:gs pos="100000">
                <a:schemeClr val="accent1">
                  <a:tint val="23500"/>
                  <a:satMod val="160000"/>
                  <a:alpha val="34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B15BB6D-99D1-43E9-8E6C-31867BAD1DE7}"/>
              </a:ext>
            </a:extLst>
          </p:cNvPr>
          <p:cNvSpPr txBox="1"/>
          <p:nvPr/>
        </p:nvSpPr>
        <p:spPr>
          <a:xfrm>
            <a:off x="277912" y="2833717"/>
            <a:ext cx="11137392" cy="93268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600" i="0" u="none" strike="noStrike" dirty="0" err="1">
                <a:effectLst/>
                <a:latin typeface="Product Sans" panose="020B0403030502040203" pitchFamily="34" charset="0"/>
                <a:ea typeface="+mj-ea"/>
                <a:cs typeface="+mj-cs"/>
              </a:rPr>
              <a:t>Qualiफल</a:t>
            </a:r>
            <a:endParaRPr lang="en-US" sz="5600" dirty="0">
              <a:latin typeface="Product Sans" panose="020B0403030502040203" pitchFamily="34" charset="0"/>
              <a:ea typeface="+mj-ea"/>
              <a:cs typeface="+mj-cs"/>
            </a:endParaRPr>
          </a:p>
        </p:txBody>
      </p:sp>
      <p:sp>
        <p:nvSpPr>
          <p:cNvPr id="6" name="TextBox 5">
            <a:extLst>
              <a:ext uri="{FF2B5EF4-FFF2-40B4-BE49-F238E27FC236}">
                <a16:creationId xmlns:a16="http://schemas.microsoft.com/office/drawing/2014/main" id="{FD70EB4A-6F8A-429C-B11B-40A90FC7DD91}"/>
              </a:ext>
            </a:extLst>
          </p:cNvPr>
          <p:cNvSpPr txBox="1"/>
          <p:nvPr/>
        </p:nvSpPr>
        <p:spPr>
          <a:xfrm>
            <a:off x="2115127" y="3705310"/>
            <a:ext cx="7656946" cy="480131"/>
          </a:xfrm>
          <a:prstGeom prst="rect">
            <a:avLst/>
          </a:prstGeom>
          <a:noFill/>
        </p:spPr>
        <p:txBody>
          <a:bodyPr wrap="square">
            <a:spAutoFit/>
          </a:bodyPr>
          <a:lstStyle/>
          <a:p>
            <a:pPr algn="ctr">
              <a:lnSpc>
                <a:spcPct val="90000"/>
              </a:lnSpc>
              <a:spcBef>
                <a:spcPct val="0"/>
              </a:spcBef>
              <a:spcAft>
                <a:spcPts val="600"/>
              </a:spcAft>
            </a:pPr>
            <a:r>
              <a:rPr lang="en-US" sz="2800" i="0" u="none" strike="noStrike" dirty="0">
                <a:effectLst/>
                <a:latin typeface="+mj-lt"/>
                <a:ea typeface="+mj-ea"/>
                <a:cs typeface="+mj-cs"/>
              </a:rPr>
              <a:t>Computer Vision Based Fruit Quality Assurance</a:t>
            </a:r>
            <a:endParaRPr lang="en-US" sz="2800" dirty="0">
              <a:latin typeface="+mj-lt"/>
              <a:ea typeface="+mj-ea"/>
              <a:cs typeface="+mj-cs"/>
            </a:endParaRPr>
          </a:p>
        </p:txBody>
      </p:sp>
    </p:spTree>
    <p:extLst>
      <p:ext uri="{BB962C8B-B14F-4D97-AF65-F5344CB8AC3E}">
        <p14:creationId xmlns:p14="http://schemas.microsoft.com/office/powerpoint/2010/main" val="3009683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text, application, website&#10;&#10;Description automatically generated">
            <a:extLst>
              <a:ext uri="{FF2B5EF4-FFF2-40B4-BE49-F238E27FC236}">
                <a16:creationId xmlns:a16="http://schemas.microsoft.com/office/drawing/2014/main" id="{BD53B1DF-5EEB-4B9E-A033-A53542A8945E}"/>
              </a:ext>
            </a:extLst>
          </p:cNvPr>
          <p:cNvPicPr>
            <a:picLocks noChangeAspect="1"/>
          </p:cNvPicPr>
          <p:nvPr/>
        </p:nvPicPr>
        <p:blipFill>
          <a:blip r:embed="rId2"/>
          <a:stretch>
            <a:fillRect/>
          </a:stretch>
        </p:blipFill>
        <p:spPr>
          <a:xfrm>
            <a:off x="2319006" y="643467"/>
            <a:ext cx="7553987"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1850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75000"/>
              </a:schemeClr>
            </a:gs>
            <a:gs pos="23000">
              <a:srgbClr val="FF9999"/>
            </a:gs>
            <a:gs pos="100000">
              <a:schemeClr val="bg1"/>
            </a:gs>
          </a:gsLst>
          <a:path path="circle">
            <a:fillToRect l="50000" t="-80000" r="50000" b="180000"/>
          </a:path>
        </a:gradFill>
        <a:effectLst/>
      </p:bgPr>
    </p:bg>
    <p:spTree>
      <p:nvGrpSpPr>
        <p:cNvPr id="1" name=""/>
        <p:cNvGrpSpPr/>
        <p:nvPr/>
      </p:nvGrpSpPr>
      <p:grpSpPr>
        <a:xfrm>
          <a:off x="0" y="0"/>
          <a:ext cx="0" cy="0"/>
          <a:chOff x="0" y="0"/>
          <a:chExt cx="0" cy="0"/>
        </a:xfrm>
      </p:grpSpPr>
      <p:sp>
        <p:nvSpPr>
          <p:cNvPr id="17" name="Rectangle: Rounded Corners 8">
            <a:extLst>
              <a:ext uri="{FF2B5EF4-FFF2-40B4-BE49-F238E27FC236}">
                <a16:creationId xmlns:a16="http://schemas.microsoft.com/office/drawing/2014/main" id="{508DDEE7-719A-46A7-854A-4953426D5425}"/>
              </a:ext>
            </a:extLst>
          </p:cNvPr>
          <p:cNvSpPr/>
          <p:nvPr/>
        </p:nvSpPr>
        <p:spPr>
          <a:xfrm>
            <a:off x="535354" y="1833589"/>
            <a:ext cx="11121292" cy="4088789"/>
          </a:xfrm>
          <a:prstGeom prst="roundRect">
            <a:avLst>
              <a:gd name="adj" fmla="val 1840"/>
            </a:avLst>
          </a:prstGeom>
          <a:solidFill>
            <a:schemeClr val="bg1"/>
          </a:solidFill>
          <a:ln>
            <a:noFill/>
          </a:ln>
          <a:effectLst>
            <a:outerShdw blurRad="6477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Product Sans" panose="020B0403030502040203" pitchFamily="34" charset="0"/>
            </a:endParaRPr>
          </a:p>
        </p:txBody>
      </p:sp>
      <p:sp>
        <p:nvSpPr>
          <p:cNvPr id="3" name="TextBox 2">
            <a:extLst>
              <a:ext uri="{FF2B5EF4-FFF2-40B4-BE49-F238E27FC236}">
                <a16:creationId xmlns:a16="http://schemas.microsoft.com/office/drawing/2014/main" id="{DA9C08FB-63DB-49E1-B7B7-920964A63952}"/>
              </a:ext>
            </a:extLst>
          </p:cNvPr>
          <p:cNvSpPr txBox="1"/>
          <p:nvPr/>
        </p:nvSpPr>
        <p:spPr>
          <a:xfrm>
            <a:off x="1074821" y="2316253"/>
            <a:ext cx="10315074" cy="400110"/>
          </a:xfrm>
          <a:prstGeom prst="rect">
            <a:avLst/>
          </a:prstGeom>
          <a:noFill/>
        </p:spPr>
        <p:txBody>
          <a:bodyPr wrap="square">
            <a:spAutoFit/>
          </a:bodyPr>
          <a:lstStyle/>
          <a:p>
            <a:r>
              <a:rPr lang="en-US" sz="2000" i="0" u="none" strike="noStrike" dirty="0">
                <a:solidFill>
                  <a:srgbClr val="000000"/>
                </a:solidFill>
                <a:effectLst/>
                <a:latin typeface="Product Sans" panose="020B0403030502040203" pitchFamily="34" charset="0"/>
              </a:rPr>
              <a:t>Fruit exports in India amounted to nearly 764 million US dollars in the fiscal year 2020. </a:t>
            </a:r>
            <a:endParaRPr lang="en-IN" sz="2000" dirty="0">
              <a:latin typeface="Product Sans" panose="020B0403030502040203" pitchFamily="34" charset="0"/>
            </a:endParaRPr>
          </a:p>
        </p:txBody>
      </p:sp>
      <p:sp>
        <p:nvSpPr>
          <p:cNvPr id="5" name="TextBox 4">
            <a:extLst>
              <a:ext uri="{FF2B5EF4-FFF2-40B4-BE49-F238E27FC236}">
                <a16:creationId xmlns:a16="http://schemas.microsoft.com/office/drawing/2014/main" id="{06B93806-8D1D-4400-9172-E738ABDB0500}"/>
              </a:ext>
            </a:extLst>
          </p:cNvPr>
          <p:cNvSpPr txBox="1"/>
          <p:nvPr/>
        </p:nvSpPr>
        <p:spPr>
          <a:xfrm>
            <a:off x="1058779" y="2684196"/>
            <a:ext cx="8213558" cy="400110"/>
          </a:xfrm>
          <a:prstGeom prst="rect">
            <a:avLst/>
          </a:prstGeom>
          <a:noFill/>
        </p:spPr>
        <p:txBody>
          <a:bodyPr wrap="square">
            <a:spAutoFit/>
          </a:bodyPr>
          <a:lstStyle/>
          <a:p>
            <a:r>
              <a:rPr lang="en-US" sz="2000" i="0" u="none" strike="noStrike" dirty="0">
                <a:solidFill>
                  <a:srgbClr val="000000"/>
                </a:solidFill>
                <a:effectLst/>
                <a:latin typeface="Product Sans" panose="020B0403030502040203" pitchFamily="34" charset="0"/>
              </a:rPr>
              <a:t>Keep up with the quality standards of the fruits being exported </a:t>
            </a:r>
            <a:endParaRPr lang="en-IN" sz="2000" dirty="0">
              <a:latin typeface="Product Sans" panose="020B0403030502040203" pitchFamily="34" charset="0"/>
            </a:endParaRPr>
          </a:p>
        </p:txBody>
      </p:sp>
      <p:sp>
        <p:nvSpPr>
          <p:cNvPr id="7" name="TextBox 6">
            <a:extLst>
              <a:ext uri="{FF2B5EF4-FFF2-40B4-BE49-F238E27FC236}">
                <a16:creationId xmlns:a16="http://schemas.microsoft.com/office/drawing/2014/main" id="{75377030-9248-4723-8729-430F54BD343E}"/>
              </a:ext>
            </a:extLst>
          </p:cNvPr>
          <p:cNvSpPr txBox="1"/>
          <p:nvPr/>
        </p:nvSpPr>
        <p:spPr>
          <a:xfrm>
            <a:off x="978567" y="3536192"/>
            <a:ext cx="11213433" cy="707886"/>
          </a:xfrm>
          <a:prstGeom prst="rect">
            <a:avLst/>
          </a:prstGeom>
          <a:noFill/>
        </p:spPr>
        <p:txBody>
          <a:bodyPr wrap="square">
            <a:spAutoFit/>
          </a:bodyPr>
          <a:lstStyle/>
          <a:p>
            <a:r>
              <a:rPr lang="en-US" sz="2000" b="0" i="0" u="none" strike="noStrike" dirty="0">
                <a:solidFill>
                  <a:srgbClr val="000000"/>
                </a:solidFill>
                <a:effectLst/>
                <a:latin typeface="Product Sans" panose="020B0403030502040203" pitchFamily="34" charset="0"/>
              </a:rPr>
              <a:t>Increase in online doorstep delivery of fruits and vegetables Covid-19</a:t>
            </a:r>
          </a:p>
          <a:p>
            <a:r>
              <a:rPr lang="en-US" sz="2000" dirty="0">
                <a:solidFill>
                  <a:srgbClr val="000000"/>
                </a:solidFill>
                <a:latin typeface="Product Sans" panose="020B0403030502040203" pitchFamily="34" charset="0"/>
              </a:rPr>
              <a:t>T</a:t>
            </a:r>
            <a:r>
              <a:rPr lang="en-US" sz="2000" b="0" i="0" u="none" strike="noStrike" dirty="0">
                <a:solidFill>
                  <a:srgbClr val="000000"/>
                </a:solidFill>
                <a:effectLst/>
                <a:latin typeface="Product Sans" panose="020B0403030502040203" pitchFamily="34" charset="0"/>
              </a:rPr>
              <a:t>he food industry needs to keep up with the quality of delivered fruits and vegetables</a:t>
            </a:r>
            <a:endParaRPr lang="en-IN" sz="2000" dirty="0">
              <a:latin typeface="Product Sans" panose="020B0403030502040203" pitchFamily="34" charset="0"/>
            </a:endParaRPr>
          </a:p>
        </p:txBody>
      </p:sp>
      <p:sp>
        <p:nvSpPr>
          <p:cNvPr id="11" name="TextBox 10">
            <a:extLst>
              <a:ext uri="{FF2B5EF4-FFF2-40B4-BE49-F238E27FC236}">
                <a16:creationId xmlns:a16="http://schemas.microsoft.com/office/drawing/2014/main" id="{033E204F-6C49-4C5F-AB32-30C0CB78FF4A}"/>
              </a:ext>
            </a:extLst>
          </p:cNvPr>
          <p:cNvSpPr txBox="1"/>
          <p:nvPr/>
        </p:nvSpPr>
        <p:spPr>
          <a:xfrm>
            <a:off x="1074821" y="4549077"/>
            <a:ext cx="10042358" cy="1631216"/>
          </a:xfrm>
          <a:prstGeom prst="rect">
            <a:avLst/>
          </a:prstGeom>
          <a:noFill/>
        </p:spPr>
        <p:txBody>
          <a:bodyPr wrap="square">
            <a:spAutoFit/>
          </a:bodyPr>
          <a:lstStyle/>
          <a:p>
            <a:pPr algn="just" rtl="0">
              <a:spcBef>
                <a:spcPts val="0"/>
              </a:spcBef>
              <a:spcAft>
                <a:spcPts val="0"/>
              </a:spcAft>
            </a:pPr>
            <a:r>
              <a:rPr lang="en-US" sz="2000" i="0" u="none" strike="noStrike" dirty="0">
                <a:solidFill>
                  <a:srgbClr val="000000"/>
                </a:solidFill>
                <a:effectLst/>
                <a:latin typeface="Product Sans" panose="020B0403030502040203" pitchFamily="34" charset="0"/>
              </a:rPr>
              <a:t>Ensure fresh fruits are reaching the consumers from the farms, wholesale markets/mandis Eliminate fruits that undergo deterioration during any stage of the supply chain.</a:t>
            </a:r>
            <a:endParaRPr lang="en-US" sz="2000" dirty="0">
              <a:effectLst/>
              <a:latin typeface="Product Sans" panose="020B0403030502040203" pitchFamily="34" charset="0"/>
            </a:endParaRPr>
          </a:p>
          <a:p>
            <a:br>
              <a:rPr lang="en-US" sz="2000" dirty="0">
                <a:latin typeface="Product Sans" panose="020B0403030502040203" pitchFamily="34" charset="0"/>
              </a:rPr>
            </a:br>
            <a:endParaRPr lang="en-IN" sz="2000" dirty="0">
              <a:latin typeface="Product Sans" panose="020B0403030502040203" pitchFamily="34" charset="0"/>
            </a:endParaRPr>
          </a:p>
        </p:txBody>
      </p:sp>
      <p:sp>
        <p:nvSpPr>
          <p:cNvPr id="16" name="TextBox 15">
            <a:extLst>
              <a:ext uri="{FF2B5EF4-FFF2-40B4-BE49-F238E27FC236}">
                <a16:creationId xmlns:a16="http://schemas.microsoft.com/office/drawing/2014/main" id="{A034C568-2258-48C7-B89D-AF54D17C4896}"/>
              </a:ext>
            </a:extLst>
          </p:cNvPr>
          <p:cNvSpPr txBox="1"/>
          <p:nvPr/>
        </p:nvSpPr>
        <p:spPr>
          <a:xfrm>
            <a:off x="978567" y="664567"/>
            <a:ext cx="3217547" cy="769441"/>
          </a:xfrm>
          <a:prstGeom prst="rect">
            <a:avLst/>
          </a:prstGeom>
          <a:noFill/>
        </p:spPr>
        <p:txBody>
          <a:bodyPr wrap="none" rtlCol="0">
            <a:spAutoFit/>
          </a:bodyPr>
          <a:lstStyle/>
          <a:p>
            <a:r>
              <a:rPr lang="en-US" sz="4400" dirty="0">
                <a:latin typeface="Product Sans" panose="020B0403030502040203" pitchFamily="34" charset="0"/>
              </a:rPr>
              <a:t>Introduction</a:t>
            </a:r>
            <a:endParaRPr lang="en-IN" sz="4400" dirty="0">
              <a:latin typeface="Product Sans" panose="020B0403030502040203" pitchFamily="34" charset="0"/>
            </a:endParaRPr>
          </a:p>
        </p:txBody>
      </p:sp>
    </p:spTree>
    <p:extLst>
      <p:ext uri="{BB962C8B-B14F-4D97-AF65-F5344CB8AC3E}">
        <p14:creationId xmlns:p14="http://schemas.microsoft.com/office/powerpoint/2010/main" val="3722355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60000"/>
                <a:lumOff val="40000"/>
              </a:schemeClr>
            </a:gs>
            <a:gs pos="32000">
              <a:schemeClr val="accent4">
                <a:lumMod val="60000"/>
                <a:lumOff val="40000"/>
              </a:schemeClr>
            </a:gs>
            <a:gs pos="100000">
              <a:schemeClr val="bg1"/>
            </a:gs>
          </a:gsLst>
          <a:path path="circle">
            <a:fillToRect l="50000" t="-80000" r="50000" b="180000"/>
          </a:path>
        </a:gradFill>
        <a:effectLst/>
      </p:bgPr>
    </p:bg>
    <p:spTree>
      <p:nvGrpSpPr>
        <p:cNvPr id="1" name=""/>
        <p:cNvGrpSpPr/>
        <p:nvPr/>
      </p:nvGrpSpPr>
      <p:grpSpPr>
        <a:xfrm>
          <a:off x="0" y="0"/>
          <a:ext cx="0" cy="0"/>
          <a:chOff x="0" y="0"/>
          <a:chExt cx="0" cy="0"/>
        </a:xfrm>
      </p:grpSpPr>
      <p:sp>
        <p:nvSpPr>
          <p:cNvPr id="8" name="Rectangle: Rounded Corners 8">
            <a:extLst>
              <a:ext uri="{FF2B5EF4-FFF2-40B4-BE49-F238E27FC236}">
                <a16:creationId xmlns:a16="http://schemas.microsoft.com/office/drawing/2014/main" id="{000D16D7-8724-44AE-8A5B-EE1C70E0A8EE}"/>
              </a:ext>
            </a:extLst>
          </p:cNvPr>
          <p:cNvSpPr/>
          <p:nvPr/>
        </p:nvSpPr>
        <p:spPr>
          <a:xfrm>
            <a:off x="621423" y="4932586"/>
            <a:ext cx="10543882" cy="1431161"/>
          </a:xfrm>
          <a:prstGeom prst="roundRect">
            <a:avLst>
              <a:gd name="adj" fmla="val 1840"/>
            </a:avLst>
          </a:prstGeom>
          <a:solidFill>
            <a:schemeClr val="bg1"/>
          </a:solidFill>
          <a:ln>
            <a:noFill/>
          </a:ln>
          <a:effectLst>
            <a:outerShdw blurRad="6477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Product Sans" panose="020B0403030502040203" pitchFamily="34" charset="0"/>
            </a:endParaRPr>
          </a:p>
        </p:txBody>
      </p:sp>
      <p:sp>
        <p:nvSpPr>
          <p:cNvPr id="7" name="Rectangle: Rounded Corners 8">
            <a:extLst>
              <a:ext uri="{FF2B5EF4-FFF2-40B4-BE49-F238E27FC236}">
                <a16:creationId xmlns:a16="http://schemas.microsoft.com/office/drawing/2014/main" id="{80537D31-6760-48ED-9790-2684A538538C}"/>
              </a:ext>
            </a:extLst>
          </p:cNvPr>
          <p:cNvSpPr/>
          <p:nvPr/>
        </p:nvSpPr>
        <p:spPr>
          <a:xfrm>
            <a:off x="621423" y="3089955"/>
            <a:ext cx="10543882" cy="1431161"/>
          </a:xfrm>
          <a:prstGeom prst="roundRect">
            <a:avLst>
              <a:gd name="adj" fmla="val 1840"/>
            </a:avLst>
          </a:prstGeom>
          <a:solidFill>
            <a:schemeClr val="bg1"/>
          </a:solidFill>
          <a:ln>
            <a:noFill/>
          </a:ln>
          <a:effectLst>
            <a:outerShdw blurRad="6477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Product Sans" panose="020B0403030502040203" pitchFamily="34" charset="0"/>
            </a:endParaRPr>
          </a:p>
        </p:txBody>
      </p:sp>
      <p:sp>
        <p:nvSpPr>
          <p:cNvPr id="6" name="Rectangle: Rounded Corners 8">
            <a:extLst>
              <a:ext uri="{FF2B5EF4-FFF2-40B4-BE49-F238E27FC236}">
                <a16:creationId xmlns:a16="http://schemas.microsoft.com/office/drawing/2014/main" id="{732C10AB-C5FF-40FB-AF38-B3B47764B7BD}"/>
              </a:ext>
            </a:extLst>
          </p:cNvPr>
          <p:cNvSpPr/>
          <p:nvPr/>
        </p:nvSpPr>
        <p:spPr>
          <a:xfrm>
            <a:off x="604557" y="1662822"/>
            <a:ext cx="10543881" cy="1015663"/>
          </a:xfrm>
          <a:prstGeom prst="roundRect">
            <a:avLst>
              <a:gd name="adj" fmla="val 1840"/>
            </a:avLst>
          </a:prstGeom>
          <a:solidFill>
            <a:schemeClr val="bg1"/>
          </a:solidFill>
          <a:ln>
            <a:noFill/>
          </a:ln>
          <a:effectLst>
            <a:outerShdw blurRad="6477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Product Sans" panose="020B0403030502040203" pitchFamily="34" charset="0"/>
            </a:endParaRPr>
          </a:p>
        </p:txBody>
      </p:sp>
      <p:sp>
        <p:nvSpPr>
          <p:cNvPr id="2" name="TextBox 1">
            <a:extLst>
              <a:ext uri="{FF2B5EF4-FFF2-40B4-BE49-F238E27FC236}">
                <a16:creationId xmlns:a16="http://schemas.microsoft.com/office/drawing/2014/main" id="{6AA62CD8-65A7-41B0-95F9-EBAEBF9F2F0B}"/>
              </a:ext>
            </a:extLst>
          </p:cNvPr>
          <p:cNvSpPr txBox="1"/>
          <p:nvPr/>
        </p:nvSpPr>
        <p:spPr>
          <a:xfrm>
            <a:off x="874294" y="3256185"/>
            <a:ext cx="10443412" cy="1015663"/>
          </a:xfrm>
          <a:prstGeom prst="rect">
            <a:avLst/>
          </a:prstGeom>
          <a:noFill/>
        </p:spPr>
        <p:txBody>
          <a:bodyPr wrap="square">
            <a:spAutoFit/>
          </a:bodyPr>
          <a:lstStyle/>
          <a:p>
            <a:r>
              <a:rPr lang="en-US" sz="2000" i="0" u="none" strike="noStrike" dirty="0">
                <a:solidFill>
                  <a:srgbClr val="000000"/>
                </a:solidFill>
                <a:effectLst/>
                <a:latin typeface="Product Sans" panose="020B0403030502040203" pitchFamily="34" charset="0"/>
              </a:rPr>
              <a:t>The traditional techniques are arduous and labor intensive as they require manual inspection process which is subjective in nature and requires gradual migration to being replaced by more artificially intelligent techniques.</a:t>
            </a:r>
            <a:endParaRPr lang="en-IN" sz="2000" dirty="0">
              <a:latin typeface="Product Sans" panose="020B0403030502040203" pitchFamily="34" charset="0"/>
            </a:endParaRPr>
          </a:p>
        </p:txBody>
      </p:sp>
      <p:sp>
        <p:nvSpPr>
          <p:cNvPr id="3" name="TextBox 2">
            <a:extLst>
              <a:ext uri="{FF2B5EF4-FFF2-40B4-BE49-F238E27FC236}">
                <a16:creationId xmlns:a16="http://schemas.microsoft.com/office/drawing/2014/main" id="{D333BE92-E22E-484A-BCC5-7451CDA12FBD}"/>
              </a:ext>
            </a:extLst>
          </p:cNvPr>
          <p:cNvSpPr txBox="1"/>
          <p:nvPr/>
        </p:nvSpPr>
        <p:spPr>
          <a:xfrm>
            <a:off x="946481" y="1804370"/>
            <a:ext cx="8855244" cy="707886"/>
          </a:xfrm>
          <a:prstGeom prst="rect">
            <a:avLst/>
          </a:prstGeom>
          <a:noFill/>
        </p:spPr>
        <p:txBody>
          <a:bodyPr wrap="square">
            <a:spAutoFit/>
          </a:bodyPr>
          <a:lstStyle/>
          <a:p>
            <a:r>
              <a:rPr lang="en-US" sz="2000" i="0" u="none" strike="noStrike" dirty="0">
                <a:solidFill>
                  <a:srgbClr val="000000"/>
                </a:solidFill>
                <a:effectLst/>
                <a:latin typeface="Product Sans" panose="020B0403030502040203" pitchFamily="34" charset="0"/>
              </a:rPr>
              <a:t>Quality management of fruits and vegetables is very much needed to deliver quality fruits guaranteed to the end consumer.</a:t>
            </a:r>
            <a:endParaRPr lang="en-IN" sz="2000" dirty="0">
              <a:latin typeface="Product Sans" panose="020B0403030502040203" pitchFamily="34" charset="0"/>
            </a:endParaRPr>
          </a:p>
        </p:txBody>
      </p:sp>
      <p:sp>
        <p:nvSpPr>
          <p:cNvPr id="4" name="TextBox 3">
            <a:extLst>
              <a:ext uri="{FF2B5EF4-FFF2-40B4-BE49-F238E27FC236}">
                <a16:creationId xmlns:a16="http://schemas.microsoft.com/office/drawing/2014/main" id="{6F543092-710A-483C-B4B5-07D74E9C0DE3}"/>
              </a:ext>
            </a:extLst>
          </p:cNvPr>
          <p:cNvSpPr txBox="1"/>
          <p:nvPr/>
        </p:nvSpPr>
        <p:spPr>
          <a:xfrm>
            <a:off x="773824" y="5102844"/>
            <a:ext cx="10543882" cy="1015663"/>
          </a:xfrm>
          <a:prstGeom prst="rect">
            <a:avLst/>
          </a:prstGeom>
          <a:noFill/>
        </p:spPr>
        <p:txBody>
          <a:bodyPr wrap="square">
            <a:spAutoFit/>
          </a:bodyPr>
          <a:lstStyle/>
          <a:p>
            <a:r>
              <a:rPr lang="en-US" sz="2000" b="0" i="0" u="none" strike="noStrike" dirty="0">
                <a:solidFill>
                  <a:srgbClr val="000000"/>
                </a:solidFill>
                <a:effectLst/>
                <a:latin typeface="Product Sans" panose="020B0403030502040203" pitchFamily="34" charset="0"/>
              </a:rPr>
              <a:t>Also based on initial assessment of quality, we can determine which all fruits must be supplied first out of the wholesale storage and silos before quality becomes even lower and eventually leading in wastage.</a:t>
            </a:r>
            <a:endParaRPr lang="en-IN" sz="2000" dirty="0">
              <a:latin typeface="Product Sans" panose="020B0403030502040203" pitchFamily="34" charset="0"/>
            </a:endParaRPr>
          </a:p>
        </p:txBody>
      </p:sp>
      <p:sp>
        <p:nvSpPr>
          <p:cNvPr id="5" name="TextBox 4">
            <a:extLst>
              <a:ext uri="{FF2B5EF4-FFF2-40B4-BE49-F238E27FC236}">
                <a16:creationId xmlns:a16="http://schemas.microsoft.com/office/drawing/2014/main" id="{455E6D01-7FF3-44D2-ACA2-74B383990890}"/>
              </a:ext>
            </a:extLst>
          </p:cNvPr>
          <p:cNvSpPr txBox="1"/>
          <p:nvPr/>
        </p:nvSpPr>
        <p:spPr>
          <a:xfrm>
            <a:off x="962526" y="567874"/>
            <a:ext cx="2807179" cy="769441"/>
          </a:xfrm>
          <a:prstGeom prst="rect">
            <a:avLst/>
          </a:prstGeom>
          <a:noFill/>
        </p:spPr>
        <p:txBody>
          <a:bodyPr wrap="none" rtlCol="0">
            <a:spAutoFit/>
          </a:bodyPr>
          <a:lstStyle/>
          <a:p>
            <a:r>
              <a:rPr lang="en-US" sz="4400" dirty="0">
                <a:latin typeface="Product Sans" panose="020B0403030502040203" pitchFamily="34" charset="0"/>
              </a:rPr>
              <a:t>Motivation</a:t>
            </a:r>
            <a:endParaRPr lang="en-IN" sz="4400" dirty="0">
              <a:latin typeface="Product Sans" panose="020B0403030502040203" pitchFamily="34" charset="0"/>
            </a:endParaRPr>
          </a:p>
        </p:txBody>
      </p:sp>
    </p:spTree>
    <p:extLst>
      <p:ext uri="{BB962C8B-B14F-4D97-AF65-F5344CB8AC3E}">
        <p14:creationId xmlns:p14="http://schemas.microsoft.com/office/powerpoint/2010/main" val="2204282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8">
            <a:extLst>
              <a:ext uri="{FF2B5EF4-FFF2-40B4-BE49-F238E27FC236}">
                <a16:creationId xmlns:a16="http://schemas.microsoft.com/office/drawing/2014/main" id="{E8CFAEB5-349E-4715-A3B3-63577E9933FD}"/>
              </a:ext>
            </a:extLst>
          </p:cNvPr>
          <p:cNvSpPr/>
          <p:nvPr/>
        </p:nvSpPr>
        <p:spPr>
          <a:xfrm>
            <a:off x="5746614" y="4312302"/>
            <a:ext cx="5092807" cy="2200582"/>
          </a:xfrm>
          <a:prstGeom prst="roundRect">
            <a:avLst>
              <a:gd name="adj" fmla="val 1840"/>
            </a:avLst>
          </a:prstGeom>
          <a:solidFill>
            <a:schemeClr val="bg1"/>
          </a:solidFill>
          <a:ln>
            <a:noFill/>
          </a:ln>
          <a:effectLst>
            <a:outerShdw blurRad="6477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Product Sans" panose="020B0403030502040203" pitchFamily="34" charset="0"/>
            </a:endParaRPr>
          </a:p>
        </p:txBody>
      </p:sp>
      <p:sp>
        <p:nvSpPr>
          <p:cNvPr id="12" name="Rectangle: Rounded Corners 8">
            <a:extLst>
              <a:ext uri="{FF2B5EF4-FFF2-40B4-BE49-F238E27FC236}">
                <a16:creationId xmlns:a16="http://schemas.microsoft.com/office/drawing/2014/main" id="{06D86570-EA8B-4BF1-A662-D4388152F23C}"/>
              </a:ext>
            </a:extLst>
          </p:cNvPr>
          <p:cNvSpPr/>
          <p:nvPr/>
        </p:nvSpPr>
        <p:spPr>
          <a:xfrm>
            <a:off x="5746614" y="1276827"/>
            <a:ext cx="5092808" cy="2888467"/>
          </a:xfrm>
          <a:prstGeom prst="roundRect">
            <a:avLst>
              <a:gd name="adj" fmla="val 1840"/>
            </a:avLst>
          </a:prstGeom>
          <a:solidFill>
            <a:schemeClr val="bg1"/>
          </a:solidFill>
          <a:ln>
            <a:noFill/>
          </a:ln>
          <a:effectLst>
            <a:outerShdw blurRad="6477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Product Sans" panose="020B0403030502040203" pitchFamily="34" charset="0"/>
            </a:endParaRPr>
          </a:p>
        </p:txBody>
      </p:sp>
      <p:sp>
        <p:nvSpPr>
          <p:cNvPr id="11" name="Rectangle: Rounded Corners 8">
            <a:extLst>
              <a:ext uri="{FF2B5EF4-FFF2-40B4-BE49-F238E27FC236}">
                <a16:creationId xmlns:a16="http://schemas.microsoft.com/office/drawing/2014/main" id="{E48919FE-BC23-4CC9-9BAA-711E662916D4}"/>
              </a:ext>
            </a:extLst>
          </p:cNvPr>
          <p:cNvSpPr/>
          <p:nvPr/>
        </p:nvSpPr>
        <p:spPr>
          <a:xfrm>
            <a:off x="840052" y="1257315"/>
            <a:ext cx="4401050" cy="5243112"/>
          </a:xfrm>
          <a:prstGeom prst="roundRect">
            <a:avLst>
              <a:gd name="adj" fmla="val 1840"/>
            </a:avLst>
          </a:prstGeom>
          <a:solidFill>
            <a:schemeClr val="bg1"/>
          </a:solidFill>
          <a:ln>
            <a:noFill/>
          </a:ln>
          <a:effectLst>
            <a:outerShdw blurRad="6477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Product Sans" panose="020B0403030502040203" pitchFamily="34" charset="0"/>
            </a:endParaRPr>
          </a:p>
        </p:txBody>
      </p:sp>
      <p:sp>
        <p:nvSpPr>
          <p:cNvPr id="3" name="TextBox 2">
            <a:extLst>
              <a:ext uri="{FF2B5EF4-FFF2-40B4-BE49-F238E27FC236}">
                <a16:creationId xmlns:a16="http://schemas.microsoft.com/office/drawing/2014/main" id="{85D88C70-5D51-40C3-BAC2-29A24B3249B2}"/>
              </a:ext>
            </a:extLst>
          </p:cNvPr>
          <p:cNvSpPr txBox="1"/>
          <p:nvPr/>
        </p:nvSpPr>
        <p:spPr>
          <a:xfrm>
            <a:off x="657726" y="338061"/>
            <a:ext cx="6096000" cy="769441"/>
          </a:xfrm>
          <a:prstGeom prst="rect">
            <a:avLst/>
          </a:prstGeom>
          <a:noFill/>
        </p:spPr>
        <p:txBody>
          <a:bodyPr wrap="square">
            <a:spAutoFit/>
          </a:bodyPr>
          <a:lstStyle/>
          <a:p>
            <a:r>
              <a:rPr lang="en-IN" sz="4400" dirty="0">
                <a:latin typeface="Product Sans" panose="020B0403030502040203" pitchFamily="34" charset="0"/>
              </a:rPr>
              <a:t>Model Architectures </a:t>
            </a:r>
          </a:p>
        </p:txBody>
      </p:sp>
      <p:sp>
        <p:nvSpPr>
          <p:cNvPr id="4" name="TextBox 3">
            <a:extLst>
              <a:ext uri="{FF2B5EF4-FFF2-40B4-BE49-F238E27FC236}">
                <a16:creationId xmlns:a16="http://schemas.microsoft.com/office/drawing/2014/main" id="{3D1B5F46-5643-4DEC-8E0E-C9FD5EE6FD72}"/>
              </a:ext>
            </a:extLst>
          </p:cNvPr>
          <p:cNvSpPr txBox="1"/>
          <p:nvPr/>
        </p:nvSpPr>
        <p:spPr>
          <a:xfrm>
            <a:off x="1352578" y="3593750"/>
            <a:ext cx="6096000" cy="400110"/>
          </a:xfrm>
          <a:prstGeom prst="rect">
            <a:avLst/>
          </a:prstGeom>
          <a:noFill/>
        </p:spPr>
        <p:txBody>
          <a:bodyPr wrap="square">
            <a:spAutoFit/>
          </a:bodyPr>
          <a:lstStyle/>
          <a:p>
            <a:r>
              <a:rPr lang="en-IN" sz="2000" b="1" dirty="0">
                <a:latin typeface="Product Sans" panose="020B0403030502040203" pitchFamily="34" charset="0"/>
              </a:rPr>
              <a:t>FPN</a:t>
            </a:r>
            <a:endParaRPr lang="en-IN" b="1" dirty="0">
              <a:latin typeface="Product Sans" panose="020B0403030502040203" pitchFamily="34" charset="0"/>
            </a:endParaRPr>
          </a:p>
        </p:txBody>
      </p:sp>
      <p:sp>
        <p:nvSpPr>
          <p:cNvPr id="5" name="TextBox 4">
            <a:extLst>
              <a:ext uri="{FF2B5EF4-FFF2-40B4-BE49-F238E27FC236}">
                <a16:creationId xmlns:a16="http://schemas.microsoft.com/office/drawing/2014/main" id="{EDD745FF-1BFE-4BA1-91B2-5F424F35DC32}"/>
              </a:ext>
            </a:extLst>
          </p:cNvPr>
          <p:cNvSpPr txBox="1"/>
          <p:nvPr/>
        </p:nvSpPr>
        <p:spPr>
          <a:xfrm>
            <a:off x="1352578" y="4465520"/>
            <a:ext cx="6096000" cy="400110"/>
          </a:xfrm>
          <a:prstGeom prst="rect">
            <a:avLst/>
          </a:prstGeom>
          <a:noFill/>
        </p:spPr>
        <p:txBody>
          <a:bodyPr wrap="square">
            <a:spAutoFit/>
          </a:bodyPr>
          <a:lstStyle/>
          <a:p>
            <a:r>
              <a:rPr lang="en-IN" sz="2000" b="1" dirty="0">
                <a:latin typeface="Product Sans" panose="020B0403030502040203" pitchFamily="34" charset="0"/>
              </a:rPr>
              <a:t>Dilation Rate</a:t>
            </a:r>
          </a:p>
        </p:txBody>
      </p:sp>
      <p:pic>
        <p:nvPicPr>
          <p:cNvPr id="7" name="Picture 6">
            <a:extLst>
              <a:ext uri="{FF2B5EF4-FFF2-40B4-BE49-F238E27FC236}">
                <a16:creationId xmlns:a16="http://schemas.microsoft.com/office/drawing/2014/main" id="{58379890-5090-477C-9A99-2BF6BCF9F0C1}"/>
              </a:ext>
            </a:extLst>
          </p:cNvPr>
          <p:cNvPicPr>
            <a:picLocks noChangeAspect="1"/>
          </p:cNvPicPr>
          <p:nvPr/>
        </p:nvPicPr>
        <p:blipFill>
          <a:blip r:embed="rId2"/>
          <a:stretch>
            <a:fillRect/>
          </a:stretch>
        </p:blipFill>
        <p:spPr>
          <a:xfrm>
            <a:off x="6612142" y="1491740"/>
            <a:ext cx="3721768" cy="2651236"/>
          </a:xfrm>
          <a:prstGeom prst="rect">
            <a:avLst/>
          </a:prstGeom>
        </p:spPr>
      </p:pic>
      <p:pic>
        <p:nvPicPr>
          <p:cNvPr id="9" name="Picture 8">
            <a:extLst>
              <a:ext uri="{FF2B5EF4-FFF2-40B4-BE49-F238E27FC236}">
                <a16:creationId xmlns:a16="http://schemas.microsoft.com/office/drawing/2014/main" id="{2C9E9FFA-899F-4A78-A41C-6282C26A3577}"/>
              </a:ext>
            </a:extLst>
          </p:cNvPr>
          <p:cNvPicPr>
            <a:picLocks noChangeAspect="1"/>
          </p:cNvPicPr>
          <p:nvPr/>
        </p:nvPicPr>
        <p:blipFill>
          <a:blip r:embed="rId3"/>
          <a:stretch>
            <a:fillRect/>
          </a:stretch>
        </p:blipFill>
        <p:spPr>
          <a:xfrm>
            <a:off x="6151396" y="4613816"/>
            <a:ext cx="4283242" cy="1779781"/>
          </a:xfrm>
          <a:prstGeom prst="rect">
            <a:avLst/>
          </a:prstGeom>
        </p:spPr>
      </p:pic>
      <p:sp>
        <p:nvSpPr>
          <p:cNvPr id="10" name="TextBox 9">
            <a:extLst>
              <a:ext uri="{FF2B5EF4-FFF2-40B4-BE49-F238E27FC236}">
                <a16:creationId xmlns:a16="http://schemas.microsoft.com/office/drawing/2014/main" id="{7C248DD4-CDFB-41E9-917B-E2F9CCFB502A}"/>
              </a:ext>
            </a:extLst>
          </p:cNvPr>
          <p:cNvSpPr txBox="1"/>
          <p:nvPr/>
        </p:nvSpPr>
        <p:spPr>
          <a:xfrm>
            <a:off x="1352579" y="2742300"/>
            <a:ext cx="6096000" cy="400110"/>
          </a:xfrm>
          <a:prstGeom prst="rect">
            <a:avLst/>
          </a:prstGeom>
          <a:noFill/>
        </p:spPr>
        <p:txBody>
          <a:bodyPr wrap="square">
            <a:spAutoFit/>
          </a:bodyPr>
          <a:lstStyle/>
          <a:p>
            <a:r>
              <a:rPr lang="en-IN" sz="2000" b="1" dirty="0">
                <a:latin typeface="Product Sans" panose="020B0403030502040203" pitchFamily="34" charset="0"/>
              </a:rPr>
              <a:t>U-Net</a:t>
            </a:r>
            <a:endParaRPr lang="en-IN" dirty="0">
              <a:latin typeface="Product Sans" panose="020B0403030502040203" pitchFamily="34" charset="0"/>
            </a:endParaRPr>
          </a:p>
        </p:txBody>
      </p:sp>
      <p:sp>
        <p:nvSpPr>
          <p:cNvPr id="14" name="TextBox 13">
            <a:extLst>
              <a:ext uri="{FF2B5EF4-FFF2-40B4-BE49-F238E27FC236}">
                <a16:creationId xmlns:a16="http://schemas.microsoft.com/office/drawing/2014/main" id="{7C9CD4EB-C63D-4990-95DC-C101D727E3A7}"/>
              </a:ext>
            </a:extLst>
          </p:cNvPr>
          <p:cNvSpPr txBox="1"/>
          <p:nvPr/>
        </p:nvSpPr>
        <p:spPr>
          <a:xfrm>
            <a:off x="1157269" y="1655621"/>
            <a:ext cx="6096000" cy="707886"/>
          </a:xfrm>
          <a:prstGeom prst="rect">
            <a:avLst/>
          </a:prstGeom>
          <a:noFill/>
        </p:spPr>
        <p:txBody>
          <a:bodyPr wrap="square">
            <a:spAutoFit/>
          </a:bodyPr>
          <a:lstStyle/>
          <a:p>
            <a:r>
              <a:rPr lang="en-IN" sz="2000" b="1" dirty="0">
                <a:latin typeface="Product Sans" panose="020B0403030502040203" pitchFamily="34" charset="0"/>
              </a:rPr>
              <a:t>The various architectures that </a:t>
            </a:r>
          </a:p>
          <a:p>
            <a:r>
              <a:rPr lang="en-IN" sz="2000" b="1" dirty="0">
                <a:latin typeface="Product Sans" panose="020B0403030502040203" pitchFamily="34" charset="0"/>
              </a:rPr>
              <a:t>we have implemented are-</a:t>
            </a:r>
            <a:endParaRPr lang="en-IN" dirty="0">
              <a:latin typeface="Product Sans" panose="020B0403030502040203" pitchFamily="34" charset="0"/>
            </a:endParaRPr>
          </a:p>
        </p:txBody>
      </p:sp>
    </p:spTree>
    <p:extLst>
      <p:ext uri="{BB962C8B-B14F-4D97-AF65-F5344CB8AC3E}">
        <p14:creationId xmlns:p14="http://schemas.microsoft.com/office/powerpoint/2010/main" val="4255574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8">
            <a:extLst>
              <a:ext uri="{FF2B5EF4-FFF2-40B4-BE49-F238E27FC236}">
                <a16:creationId xmlns:a16="http://schemas.microsoft.com/office/drawing/2014/main" id="{F27E872A-59AB-4894-ACED-C9A5FFE4AC52}"/>
              </a:ext>
            </a:extLst>
          </p:cNvPr>
          <p:cNvSpPr/>
          <p:nvPr/>
        </p:nvSpPr>
        <p:spPr>
          <a:xfrm>
            <a:off x="1380948" y="1289389"/>
            <a:ext cx="4401050" cy="5243112"/>
          </a:xfrm>
          <a:prstGeom prst="roundRect">
            <a:avLst>
              <a:gd name="adj" fmla="val 1840"/>
            </a:avLst>
          </a:prstGeom>
          <a:solidFill>
            <a:schemeClr val="bg1"/>
          </a:solidFill>
          <a:ln>
            <a:noFill/>
          </a:ln>
          <a:effectLst>
            <a:outerShdw blurRad="6477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Product Sans" panose="020B0403030502040203" pitchFamily="34" charset="0"/>
            </a:endParaRPr>
          </a:p>
        </p:txBody>
      </p:sp>
      <p:sp>
        <p:nvSpPr>
          <p:cNvPr id="10" name="Rectangle: Rounded Corners 8">
            <a:extLst>
              <a:ext uri="{FF2B5EF4-FFF2-40B4-BE49-F238E27FC236}">
                <a16:creationId xmlns:a16="http://schemas.microsoft.com/office/drawing/2014/main" id="{58D5E868-B38E-46E5-A0A0-3D93D9F5FB18}"/>
              </a:ext>
            </a:extLst>
          </p:cNvPr>
          <p:cNvSpPr/>
          <p:nvPr/>
        </p:nvSpPr>
        <p:spPr>
          <a:xfrm>
            <a:off x="5966705" y="1269109"/>
            <a:ext cx="4733380" cy="5243112"/>
          </a:xfrm>
          <a:prstGeom prst="roundRect">
            <a:avLst>
              <a:gd name="adj" fmla="val 1840"/>
            </a:avLst>
          </a:prstGeom>
          <a:solidFill>
            <a:schemeClr val="bg1"/>
          </a:solidFill>
          <a:ln>
            <a:noFill/>
          </a:ln>
          <a:effectLst>
            <a:outerShdw blurRad="6477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Product Sans" panose="020B0403030502040203" pitchFamily="34" charset="0"/>
            </a:endParaRPr>
          </a:p>
        </p:txBody>
      </p:sp>
      <p:sp>
        <p:nvSpPr>
          <p:cNvPr id="7" name="TextBox 6">
            <a:extLst>
              <a:ext uri="{FF2B5EF4-FFF2-40B4-BE49-F238E27FC236}">
                <a16:creationId xmlns:a16="http://schemas.microsoft.com/office/drawing/2014/main" id="{0E82D5B5-7CBC-496F-A178-523BC7A43C58}"/>
              </a:ext>
            </a:extLst>
          </p:cNvPr>
          <p:cNvSpPr txBox="1"/>
          <p:nvPr/>
        </p:nvSpPr>
        <p:spPr>
          <a:xfrm>
            <a:off x="721893" y="408891"/>
            <a:ext cx="6611779" cy="769441"/>
          </a:xfrm>
          <a:prstGeom prst="rect">
            <a:avLst/>
          </a:prstGeom>
          <a:noFill/>
        </p:spPr>
        <p:txBody>
          <a:bodyPr wrap="square">
            <a:spAutoFit/>
          </a:bodyPr>
          <a:lstStyle/>
          <a:p>
            <a:r>
              <a:rPr lang="en-IN" sz="4400" dirty="0">
                <a:latin typeface="Product Sans" panose="020B0403030502040203" pitchFamily="34" charset="0"/>
              </a:rPr>
              <a:t>Application Architecture</a:t>
            </a:r>
          </a:p>
        </p:txBody>
      </p:sp>
      <p:sp>
        <p:nvSpPr>
          <p:cNvPr id="9" name="TextBox 8">
            <a:extLst>
              <a:ext uri="{FF2B5EF4-FFF2-40B4-BE49-F238E27FC236}">
                <a16:creationId xmlns:a16="http://schemas.microsoft.com/office/drawing/2014/main" id="{7947678D-1745-4796-8B59-33E24FF2BD5F}"/>
              </a:ext>
            </a:extLst>
          </p:cNvPr>
          <p:cNvSpPr txBox="1"/>
          <p:nvPr/>
        </p:nvSpPr>
        <p:spPr>
          <a:xfrm>
            <a:off x="1719238" y="1996672"/>
            <a:ext cx="6096000" cy="523220"/>
          </a:xfrm>
          <a:prstGeom prst="rect">
            <a:avLst/>
          </a:prstGeom>
          <a:noFill/>
        </p:spPr>
        <p:txBody>
          <a:bodyPr wrap="square">
            <a:spAutoFit/>
          </a:bodyPr>
          <a:lstStyle/>
          <a:p>
            <a:r>
              <a:rPr lang="en-IN" sz="2800" dirty="0">
                <a:latin typeface="Product Sans" panose="020B0403030502040203" pitchFamily="34" charset="0"/>
              </a:rPr>
              <a:t>Training Setup</a:t>
            </a:r>
          </a:p>
        </p:txBody>
      </p:sp>
      <p:sp>
        <p:nvSpPr>
          <p:cNvPr id="11" name="TextBox 10">
            <a:extLst>
              <a:ext uri="{FF2B5EF4-FFF2-40B4-BE49-F238E27FC236}">
                <a16:creationId xmlns:a16="http://schemas.microsoft.com/office/drawing/2014/main" id="{47EF35F2-9F21-4FB9-8870-2BFD38627422}"/>
              </a:ext>
            </a:extLst>
          </p:cNvPr>
          <p:cNvSpPr txBox="1"/>
          <p:nvPr/>
        </p:nvSpPr>
        <p:spPr>
          <a:xfrm>
            <a:off x="2490664" y="2730617"/>
            <a:ext cx="6096000" cy="461665"/>
          </a:xfrm>
          <a:prstGeom prst="rect">
            <a:avLst/>
          </a:prstGeom>
          <a:noFill/>
        </p:spPr>
        <p:txBody>
          <a:bodyPr wrap="square">
            <a:spAutoFit/>
          </a:bodyPr>
          <a:lstStyle/>
          <a:p>
            <a:r>
              <a:rPr lang="en-IN" sz="2400" dirty="0">
                <a:latin typeface="Product Sans" panose="020B0403030502040203" pitchFamily="34" charset="0"/>
              </a:rPr>
              <a:t>Segmentation</a:t>
            </a:r>
            <a:endParaRPr lang="en-IN" dirty="0">
              <a:latin typeface="Product Sans" panose="020B0403030502040203" pitchFamily="34" charset="0"/>
            </a:endParaRPr>
          </a:p>
        </p:txBody>
      </p:sp>
      <p:sp>
        <p:nvSpPr>
          <p:cNvPr id="13" name="TextBox 12">
            <a:extLst>
              <a:ext uri="{FF2B5EF4-FFF2-40B4-BE49-F238E27FC236}">
                <a16:creationId xmlns:a16="http://schemas.microsoft.com/office/drawing/2014/main" id="{A958203E-E3A6-467B-8984-8FD990B8C7D2}"/>
              </a:ext>
            </a:extLst>
          </p:cNvPr>
          <p:cNvSpPr txBox="1"/>
          <p:nvPr/>
        </p:nvSpPr>
        <p:spPr>
          <a:xfrm>
            <a:off x="2490664" y="3099949"/>
            <a:ext cx="6096000" cy="461665"/>
          </a:xfrm>
          <a:prstGeom prst="rect">
            <a:avLst/>
          </a:prstGeom>
          <a:noFill/>
        </p:spPr>
        <p:txBody>
          <a:bodyPr wrap="square">
            <a:spAutoFit/>
          </a:bodyPr>
          <a:lstStyle/>
          <a:p>
            <a:r>
              <a:rPr lang="en-IN" sz="2400" dirty="0">
                <a:latin typeface="Product Sans" panose="020B0403030502040203" pitchFamily="34" charset="0"/>
              </a:rPr>
              <a:t>Classification</a:t>
            </a:r>
            <a:endParaRPr lang="en-IN" dirty="0">
              <a:latin typeface="Product Sans" panose="020B0403030502040203" pitchFamily="34" charset="0"/>
            </a:endParaRPr>
          </a:p>
        </p:txBody>
      </p:sp>
      <p:sp>
        <p:nvSpPr>
          <p:cNvPr id="15" name="TextBox 14">
            <a:extLst>
              <a:ext uri="{FF2B5EF4-FFF2-40B4-BE49-F238E27FC236}">
                <a16:creationId xmlns:a16="http://schemas.microsoft.com/office/drawing/2014/main" id="{857237A7-6015-4BBC-981C-20983CDEE616}"/>
              </a:ext>
            </a:extLst>
          </p:cNvPr>
          <p:cNvSpPr txBox="1"/>
          <p:nvPr/>
        </p:nvSpPr>
        <p:spPr>
          <a:xfrm>
            <a:off x="2490664" y="3469281"/>
            <a:ext cx="6096000" cy="461665"/>
          </a:xfrm>
          <a:prstGeom prst="rect">
            <a:avLst/>
          </a:prstGeom>
          <a:noFill/>
        </p:spPr>
        <p:txBody>
          <a:bodyPr wrap="square">
            <a:spAutoFit/>
          </a:bodyPr>
          <a:lstStyle/>
          <a:p>
            <a:r>
              <a:rPr lang="en-IN" sz="2400" dirty="0">
                <a:latin typeface="Product Sans" panose="020B0403030502040203" pitchFamily="34" charset="0"/>
              </a:rPr>
              <a:t>Detection</a:t>
            </a:r>
            <a:endParaRPr lang="en-IN" dirty="0">
              <a:latin typeface="Product Sans" panose="020B0403030502040203" pitchFamily="34" charset="0"/>
            </a:endParaRPr>
          </a:p>
        </p:txBody>
      </p:sp>
      <p:sp>
        <p:nvSpPr>
          <p:cNvPr id="17" name="TextBox 16">
            <a:extLst>
              <a:ext uri="{FF2B5EF4-FFF2-40B4-BE49-F238E27FC236}">
                <a16:creationId xmlns:a16="http://schemas.microsoft.com/office/drawing/2014/main" id="{85BE39DF-1295-43B3-B242-03BD52F479D4}"/>
              </a:ext>
            </a:extLst>
          </p:cNvPr>
          <p:cNvSpPr txBox="1"/>
          <p:nvPr/>
        </p:nvSpPr>
        <p:spPr>
          <a:xfrm>
            <a:off x="1719238" y="4276392"/>
            <a:ext cx="6096000" cy="523220"/>
          </a:xfrm>
          <a:prstGeom prst="rect">
            <a:avLst/>
          </a:prstGeom>
          <a:noFill/>
        </p:spPr>
        <p:txBody>
          <a:bodyPr wrap="square">
            <a:spAutoFit/>
          </a:bodyPr>
          <a:lstStyle/>
          <a:p>
            <a:r>
              <a:rPr lang="en-IN" sz="2800" dirty="0">
                <a:latin typeface="Product Sans" panose="020B0403030502040203" pitchFamily="34" charset="0"/>
              </a:rPr>
              <a:t>Ensembled Detectors</a:t>
            </a:r>
          </a:p>
        </p:txBody>
      </p:sp>
      <p:pic>
        <p:nvPicPr>
          <p:cNvPr id="21" name="Picture 20">
            <a:extLst>
              <a:ext uri="{FF2B5EF4-FFF2-40B4-BE49-F238E27FC236}">
                <a16:creationId xmlns:a16="http://schemas.microsoft.com/office/drawing/2014/main" id="{E7FCBC39-2562-4336-BD6E-E7AB67DE4778}"/>
              </a:ext>
            </a:extLst>
          </p:cNvPr>
          <p:cNvPicPr>
            <a:picLocks noChangeAspect="1"/>
          </p:cNvPicPr>
          <p:nvPr/>
        </p:nvPicPr>
        <p:blipFill>
          <a:blip r:embed="rId2"/>
          <a:stretch>
            <a:fillRect/>
          </a:stretch>
        </p:blipFill>
        <p:spPr>
          <a:xfrm>
            <a:off x="6225296" y="1913111"/>
            <a:ext cx="4201111" cy="3391373"/>
          </a:xfrm>
          <a:prstGeom prst="rect">
            <a:avLst/>
          </a:prstGeom>
        </p:spPr>
      </p:pic>
    </p:spTree>
    <p:extLst>
      <p:ext uri="{BB962C8B-B14F-4D97-AF65-F5344CB8AC3E}">
        <p14:creationId xmlns:p14="http://schemas.microsoft.com/office/powerpoint/2010/main" val="3638200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8">
            <a:extLst>
              <a:ext uri="{FF2B5EF4-FFF2-40B4-BE49-F238E27FC236}">
                <a16:creationId xmlns:a16="http://schemas.microsoft.com/office/drawing/2014/main" id="{2C964354-2EDC-44A5-8060-EE200D0EDE6B}"/>
              </a:ext>
            </a:extLst>
          </p:cNvPr>
          <p:cNvSpPr/>
          <p:nvPr/>
        </p:nvSpPr>
        <p:spPr>
          <a:xfrm>
            <a:off x="396271" y="1295962"/>
            <a:ext cx="11331131" cy="5243112"/>
          </a:xfrm>
          <a:prstGeom prst="roundRect">
            <a:avLst>
              <a:gd name="adj" fmla="val 1840"/>
            </a:avLst>
          </a:prstGeom>
          <a:solidFill>
            <a:schemeClr val="bg1"/>
          </a:solidFill>
          <a:ln>
            <a:noFill/>
          </a:ln>
          <a:effectLst>
            <a:outerShdw blurRad="6477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Product Sans" panose="020B0403030502040203" pitchFamily="34" charset="0"/>
            </a:endParaRPr>
          </a:p>
        </p:txBody>
      </p:sp>
      <p:sp>
        <p:nvSpPr>
          <p:cNvPr id="3" name="TextBox 2">
            <a:extLst>
              <a:ext uri="{FF2B5EF4-FFF2-40B4-BE49-F238E27FC236}">
                <a16:creationId xmlns:a16="http://schemas.microsoft.com/office/drawing/2014/main" id="{4D16FFC3-1627-4DDA-948B-49B38F3613CD}"/>
              </a:ext>
            </a:extLst>
          </p:cNvPr>
          <p:cNvSpPr txBox="1"/>
          <p:nvPr/>
        </p:nvSpPr>
        <p:spPr>
          <a:xfrm>
            <a:off x="588988" y="417636"/>
            <a:ext cx="6096000" cy="523220"/>
          </a:xfrm>
          <a:prstGeom prst="rect">
            <a:avLst/>
          </a:prstGeom>
          <a:noFill/>
        </p:spPr>
        <p:txBody>
          <a:bodyPr wrap="square">
            <a:spAutoFit/>
          </a:bodyPr>
          <a:lstStyle/>
          <a:p>
            <a:r>
              <a:rPr lang="en-US" sz="2800" dirty="0">
                <a:latin typeface="Product Sans" panose="020B0403030502040203" pitchFamily="34" charset="0"/>
              </a:rPr>
              <a:t>Ease of Accessibility and </a:t>
            </a:r>
            <a:r>
              <a:rPr lang="en-US" sz="2800" dirty="0" err="1">
                <a:latin typeface="Product Sans" panose="020B0403030502040203" pitchFamily="34" charset="0"/>
              </a:rPr>
              <a:t>Scalabilty</a:t>
            </a:r>
            <a:endParaRPr lang="en-IN" sz="2800" dirty="0">
              <a:latin typeface="Product Sans" panose="020B0403030502040203" pitchFamily="34" charset="0"/>
            </a:endParaRPr>
          </a:p>
        </p:txBody>
      </p:sp>
      <p:pic>
        <p:nvPicPr>
          <p:cNvPr id="5" name="Picture 4">
            <a:extLst>
              <a:ext uri="{FF2B5EF4-FFF2-40B4-BE49-F238E27FC236}">
                <a16:creationId xmlns:a16="http://schemas.microsoft.com/office/drawing/2014/main" id="{84997693-76BA-4E1F-9BCA-522C6A4D6985}"/>
              </a:ext>
            </a:extLst>
          </p:cNvPr>
          <p:cNvPicPr>
            <a:picLocks noChangeAspect="1"/>
          </p:cNvPicPr>
          <p:nvPr/>
        </p:nvPicPr>
        <p:blipFill>
          <a:blip r:embed="rId2"/>
          <a:stretch>
            <a:fillRect/>
          </a:stretch>
        </p:blipFill>
        <p:spPr>
          <a:xfrm>
            <a:off x="7218635" y="1651068"/>
            <a:ext cx="4254360" cy="3990426"/>
          </a:xfrm>
          <a:prstGeom prst="rect">
            <a:avLst/>
          </a:prstGeom>
        </p:spPr>
      </p:pic>
      <p:sp>
        <p:nvSpPr>
          <p:cNvPr id="7" name="TextBox 6">
            <a:extLst>
              <a:ext uri="{FF2B5EF4-FFF2-40B4-BE49-F238E27FC236}">
                <a16:creationId xmlns:a16="http://schemas.microsoft.com/office/drawing/2014/main" id="{623CE7CA-4FBA-4B52-B8A2-49A12A181A2C}"/>
              </a:ext>
            </a:extLst>
          </p:cNvPr>
          <p:cNvSpPr txBox="1"/>
          <p:nvPr/>
        </p:nvSpPr>
        <p:spPr>
          <a:xfrm>
            <a:off x="689499" y="2320299"/>
            <a:ext cx="6535270" cy="461665"/>
          </a:xfrm>
          <a:prstGeom prst="rect">
            <a:avLst/>
          </a:prstGeom>
          <a:noFill/>
        </p:spPr>
        <p:txBody>
          <a:bodyPr wrap="square">
            <a:spAutoFit/>
          </a:bodyPr>
          <a:lstStyle/>
          <a:p>
            <a:r>
              <a:rPr lang="en-IN" sz="2400" dirty="0">
                <a:latin typeface="Product Sans" panose="020B0403030502040203" pitchFamily="34" charset="0"/>
              </a:rPr>
              <a:t>One-stop-shop for farmers</a:t>
            </a:r>
          </a:p>
        </p:txBody>
      </p:sp>
      <p:sp>
        <p:nvSpPr>
          <p:cNvPr id="9" name="TextBox 8">
            <a:extLst>
              <a:ext uri="{FF2B5EF4-FFF2-40B4-BE49-F238E27FC236}">
                <a16:creationId xmlns:a16="http://schemas.microsoft.com/office/drawing/2014/main" id="{3626CC0C-B763-461D-8EC2-876167C40B6E}"/>
              </a:ext>
            </a:extLst>
          </p:cNvPr>
          <p:cNvSpPr txBox="1"/>
          <p:nvPr/>
        </p:nvSpPr>
        <p:spPr>
          <a:xfrm>
            <a:off x="689499" y="3110915"/>
            <a:ext cx="6529136" cy="1200329"/>
          </a:xfrm>
          <a:prstGeom prst="rect">
            <a:avLst/>
          </a:prstGeom>
          <a:noFill/>
        </p:spPr>
        <p:txBody>
          <a:bodyPr wrap="square">
            <a:spAutoFit/>
          </a:bodyPr>
          <a:lstStyle/>
          <a:p>
            <a:r>
              <a:rPr lang="en-US" sz="2400" dirty="0">
                <a:latin typeface="Product Sans" panose="020B0403030502040203" pitchFamily="34" charset="0"/>
              </a:rPr>
              <a:t>If it is detects that the quality of the fruits are deteriorating, the fruit is sent to nearest drop </a:t>
            </a:r>
          </a:p>
          <a:p>
            <a:r>
              <a:rPr lang="en-US" sz="2400" dirty="0">
                <a:latin typeface="Product Sans" panose="020B0403030502040203" pitchFamily="34" charset="0"/>
              </a:rPr>
              <a:t>off point for immediate usage or consumption</a:t>
            </a:r>
            <a:endParaRPr lang="en-IN" sz="2400" dirty="0">
              <a:latin typeface="Product Sans" panose="020B0403030502040203" pitchFamily="34" charset="0"/>
            </a:endParaRPr>
          </a:p>
        </p:txBody>
      </p:sp>
      <p:sp>
        <p:nvSpPr>
          <p:cNvPr id="13" name="TextBox 12">
            <a:extLst>
              <a:ext uri="{FF2B5EF4-FFF2-40B4-BE49-F238E27FC236}">
                <a16:creationId xmlns:a16="http://schemas.microsoft.com/office/drawing/2014/main" id="{24E5A0CE-DCD5-4D3E-B1B6-CC821A94FC60}"/>
              </a:ext>
            </a:extLst>
          </p:cNvPr>
          <p:cNvSpPr txBox="1"/>
          <p:nvPr/>
        </p:nvSpPr>
        <p:spPr>
          <a:xfrm>
            <a:off x="689499" y="4824723"/>
            <a:ext cx="6529136" cy="461665"/>
          </a:xfrm>
          <a:prstGeom prst="rect">
            <a:avLst/>
          </a:prstGeom>
          <a:noFill/>
        </p:spPr>
        <p:txBody>
          <a:bodyPr wrap="square">
            <a:spAutoFit/>
          </a:bodyPr>
          <a:lstStyle/>
          <a:p>
            <a:r>
              <a:rPr lang="en-US" sz="2400" dirty="0">
                <a:latin typeface="Product Sans" panose="020B0403030502040203" pitchFamily="34" charset="0"/>
              </a:rPr>
              <a:t>If it is diseased, then alerted for disposal.</a:t>
            </a:r>
            <a:endParaRPr lang="en-IN" sz="2400" dirty="0">
              <a:latin typeface="Product Sans" panose="020B0403030502040203" pitchFamily="34" charset="0"/>
            </a:endParaRPr>
          </a:p>
        </p:txBody>
      </p:sp>
    </p:spTree>
    <p:extLst>
      <p:ext uri="{BB962C8B-B14F-4D97-AF65-F5344CB8AC3E}">
        <p14:creationId xmlns:p14="http://schemas.microsoft.com/office/powerpoint/2010/main" val="1669752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8">
            <a:extLst>
              <a:ext uri="{FF2B5EF4-FFF2-40B4-BE49-F238E27FC236}">
                <a16:creationId xmlns:a16="http://schemas.microsoft.com/office/drawing/2014/main" id="{0454088F-993D-4FCD-9D34-6C9AA9B37A26}"/>
              </a:ext>
            </a:extLst>
          </p:cNvPr>
          <p:cNvSpPr/>
          <p:nvPr/>
        </p:nvSpPr>
        <p:spPr>
          <a:xfrm>
            <a:off x="840052" y="2423603"/>
            <a:ext cx="9866418" cy="2849733"/>
          </a:xfrm>
          <a:prstGeom prst="roundRect">
            <a:avLst>
              <a:gd name="adj" fmla="val 1840"/>
            </a:avLst>
          </a:prstGeom>
          <a:solidFill>
            <a:schemeClr val="bg1"/>
          </a:solidFill>
          <a:ln>
            <a:noFill/>
          </a:ln>
          <a:effectLst>
            <a:outerShdw blurRad="6477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Product Sans" panose="020B0403030502040203" pitchFamily="34" charset="0"/>
            </a:endParaRPr>
          </a:p>
        </p:txBody>
      </p:sp>
      <p:sp>
        <p:nvSpPr>
          <p:cNvPr id="3" name="TextBox 2">
            <a:extLst>
              <a:ext uri="{FF2B5EF4-FFF2-40B4-BE49-F238E27FC236}">
                <a16:creationId xmlns:a16="http://schemas.microsoft.com/office/drawing/2014/main" id="{EA8B2E50-49D4-422C-9AA2-D74508135C57}"/>
              </a:ext>
            </a:extLst>
          </p:cNvPr>
          <p:cNvSpPr txBox="1"/>
          <p:nvPr/>
        </p:nvSpPr>
        <p:spPr>
          <a:xfrm>
            <a:off x="1755093" y="1140754"/>
            <a:ext cx="7000979" cy="769441"/>
          </a:xfrm>
          <a:prstGeom prst="rect">
            <a:avLst/>
          </a:prstGeom>
          <a:noFill/>
        </p:spPr>
        <p:txBody>
          <a:bodyPr wrap="square">
            <a:spAutoFit/>
          </a:bodyPr>
          <a:lstStyle/>
          <a:p>
            <a:r>
              <a:rPr lang="en-IN" sz="4400" dirty="0">
                <a:latin typeface="Product Sans" panose="020B0403030502040203" pitchFamily="34" charset="0"/>
              </a:rPr>
              <a:t>EXPERIMENTAL RESULTS</a:t>
            </a:r>
          </a:p>
        </p:txBody>
      </p:sp>
      <p:pic>
        <p:nvPicPr>
          <p:cNvPr id="7" name="Picture 6">
            <a:extLst>
              <a:ext uri="{FF2B5EF4-FFF2-40B4-BE49-F238E27FC236}">
                <a16:creationId xmlns:a16="http://schemas.microsoft.com/office/drawing/2014/main" id="{3E660F64-C1A3-4C6D-BE10-6F608A627085}"/>
              </a:ext>
            </a:extLst>
          </p:cNvPr>
          <p:cNvPicPr>
            <a:picLocks noChangeAspect="1"/>
          </p:cNvPicPr>
          <p:nvPr/>
        </p:nvPicPr>
        <p:blipFill>
          <a:blip r:embed="rId2"/>
          <a:stretch>
            <a:fillRect/>
          </a:stretch>
        </p:blipFill>
        <p:spPr>
          <a:xfrm>
            <a:off x="1755094" y="3021270"/>
            <a:ext cx="8035024" cy="1462928"/>
          </a:xfrm>
          <a:prstGeom prst="rect">
            <a:avLst/>
          </a:prstGeom>
        </p:spPr>
      </p:pic>
    </p:spTree>
    <p:extLst>
      <p:ext uri="{BB962C8B-B14F-4D97-AF65-F5344CB8AC3E}">
        <p14:creationId xmlns:p14="http://schemas.microsoft.com/office/powerpoint/2010/main" val="1915695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8">
            <a:extLst>
              <a:ext uri="{FF2B5EF4-FFF2-40B4-BE49-F238E27FC236}">
                <a16:creationId xmlns:a16="http://schemas.microsoft.com/office/drawing/2014/main" id="{C25E9674-347A-4A92-88F9-81F5050F3E90}"/>
              </a:ext>
            </a:extLst>
          </p:cNvPr>
          <p:cNvSpPr/>
          <p:nvPr/>
        </p:nvSpPr>
        <p:spPr>
          <a:xfrm>
            <a:off x="786784" y="4913806"/>
            <a:ext cx="10301425" cy="1383420"/>
          </a:xfrm>
          <a:prstGeom prst="roundRect">
            <a:avLst>
              <a:gd name="adj" fmla="val 1840"/>
            </a:avLst>
          </a:prstGeom>
          <a:solidFill>
            <a:schemeClr val="bg1"/>
          </a:solidFill>
          <a:ln>
            <a:noFill/>
          </a:ln>
          <a:effectLst>
            <a:outerShdw blurRad="6477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Product Sans" panose="020B0403030502040203" pitchFamily="34" charset="0"/>
            </a:endParaRPr>
          </a:p>
        </p:txBody>
      </p:sp>
      <p:sp>
        <p:nvSpPr>
          <p:cNvPr id="6" name="Rectangle: Rounded Corners 8">
            <a:extLst>
              <a:ext uri="{FF2B5EF4-FFF2-40B4-BE49-F238E27FC236}">
                <a16:creationId xmlns:a16="http://schemas.microsoft.com/office/drawing/2014/main" id="{A8661C1B-919B-4474-9F21-BAEA8E502E6D}"/>
              </a:ext>
            </a:extLst>
          </p:cNvPr>
          <p:cNvSpPr/>
          <p:nvPr/>
        </p:nvSpPr>
        <p:spPr>
          <a:xfrm>
            <a:off x="786784" y="3311425"/>
            <a:ext cx="10301425" cy="1383420"/>
          </a:xfrm>
          <a:prstGeom prst="roundRect">
            <a:avLst>
              <a:gd name="adj" fmla="val 1840"/>
            </a:avLst>
          </a:prstGeom>
          <a:solidFill>
            <a:schemeClr val="bg1"/>
          </a:solidFill>
          <a:ln>
            <a:noFill/>
          </a:ln>
          <a:effectLst>
            <a:outerShdw blurRad="6477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Product Sans" panose="020B0403030502040203" pitchFamily="34" charset="0"/>
            </a:endParaRPr>
          </a:p>
        </p:txBody>
      </p:sp>
      <p:sp>
        <p:nvSpPr>
          <p:cNvPr id="5" name="Rectangle: Rounded Corners 8">
            <a:extLst>
              <a:ext uri="{FF2B5EF4-FFF2-40B4-BE49-F238E27FC236}">
                <a16:creationId xmlns:a16="http://schemas.microsoft.com/office/drawing/2014/main" id="{19F1B79F-8EF3-4054-B19F-09BAFB814337}"/>
              </a:ext>
            </a:extLst>
          </p:cNvPr>
          <p:cNvSpPr/>
          <p:nvPr/>
        </p:nvSpPr>
        <p:spPr>
          <a:xfrm>
            <a:off x="786785" y="1837678"/>
            <a:ext cx="10301425" cy="1269506"/>
          </a:xfrm>
          <a:prstGeom prst="roundRect">
            <a:avLst>
              <a:gd name="adj" fmla="val 1840"/>
            </a:avLst>
          </a:prstGeom>
          <a:solidFill>
            <a:schemeClr val="bg1"/>
          </a:solidFill>
          <a:ln>
            <a:noFill/>
          </a:ln>
          <a:effectLst>
            <a:outerShdw blurRad="6477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Product Sans" panose="020B0403030502040203" pitchFamily="34" charset="0"/>
            </a:endParaRPr>
          </a:p>
        </p:txBody>
      </p:sp>
      <p:sp>
        <p:nvSpPr>
          <p:cNvPr id="3" name="TextBox 2">
            <a:extLst>
              <a:ext uri="{FF2B5EF4-FFF2-40B4-BE49-F238E27FC236}">
                <a16:creationId xmlns:a16="http://schemas.microsoft.com/office/drawing/2014/main" id="{38680724-2A2F-4800-B87B-6A14BE25D8CA}"/>
              </a:ext>
            </a:extLst>
          </p:cNvPr>
          <p:cNvSpPr txBox="1"/>
          <p:nvPr/>
        </p:nvSpPr>
        <p:spPr>
          <a:xfrm>
            <a:off x="1044861" y="2056932"/>
            <a:ext cx="9726967" cy="830997"/>
          </a:xfrm>
          <a:prstGeom prst="rect">
            <a:avLst/>
          </a:prstGeom>
          <a:noFill/>
        </p:spPr>
        <p:txBody>
          <a:bodyPr wrap="square">
            <a:spAutoFit/>
          </a:bodyPr>
          <a:lstStyle/>
          <a:p>
            <a:r>
              <a:rPr lang="en-US" sz="2400" dirty="0">
                <a:latin typeface="Product Sans" panose="020B0403030502040203" pitchFamily="34" charset="0"/>
              </a:rPr>
              <a:t>We observed that FPN performs slightly better than </a:t>
            </a:r>
            <a:r>
              <a:rPr lang="en-US" sz="2400" dirty="0" err="1">
                <a:latin typeface="Product Sans" panose="020B0403030502040203" pitchFamily="34" charset="0"/>
              </a:rPr>
              <a:t>UNet</a:t>
            </a:r>
            <a:r>
              <a:rPr lang="en-US" sz="2400" dirty="0">
                <a:latin typeface="Product Sans" panose="020B0403030502040203" pitchFamily="34" charset="0"/>
              </a:rPr>
              <a:t> on metrics - </a:t>
            </a:r>
            <a:r>
              <a:rPr lang="en-US" sz="2400" dirty="0" err="1">
                <a:latin typeface="Product Sans" panose="020B0403030502040203" pitchFamily="34" charset="0"/>
              </a:rPr>
              <a:t>IoU</a:t>
            </a:r>
            <a:r>
              <a:rPr lang="en-US" sz="2400" dirty="0">
                <a:latin typeface="Product Sans" panose="020B0403030502040203" pitchFamily="34" charset="0"/>
              </a:rPr>
              <a:t> score(Intersection over Union), F1 and loss. </a:t>
            </a:r>
          </a:p>
        </p:txBody>
      </p:sp>
      <p:sp>
        <p:nvSpPr>
          <p:cNvPr id="4" name="TextBox 3">
            <a:extLst>
              <a:ext uri="{FF2B5EF4-FFF2-40B4-BE49-F238E27FC236}">
                <a16:creationId xmlns:a16="http://schemas.microsoft.com/office/drawing/2014/main" id="{11FED22C-CD2F-4ADA-9195-AFF302F26743}"/>
              </a:ext>
            </a:extLst>
          </p:cNvPr>
          <p:cNvSpPr txBox="1"/>
          <p:nvPr/>
        </p:nvSpPr>
        <p:spPr>
          <a:xfrm>
            <a:off x="1219200" y="954323"/>
            <a:ext cx="7032762" cy="769441"/>
          </a:xfrm>
          <a:prstGeom prst="rect">
            <a:avLst/>
          </a:prstGeom>
          <a:noFill/>
        </p:spPr>
        <p:txBody>
          <a:bodyPr wrap="square">
            <a:spAutoFit/>
          </a:bodyPr>
          <a:lstStyle/>
          <a:p>
            <a:r>
              <a:rPr lang="en-IN" sz="4400" dirty="0">
                <a:latin typeface="Product Sans" panose="020B0403030502040203" pitchFamily="34" charset="0"/>
              </a:rPr>
              <a:t>EXPERIMENTAL RESULTS</a:t>
            </a:r>
          </a:p>
        </p:txBody>
      </p:sp>
      <p:sp>
        <p:nvSpPr>
          <p:cNvPr id="8" name="TextBox 7">
            <a:extLst>
              <a:ext uri="{FF2B5EF4-FFF2-40B4-BE49-F238E27FC236}">
                <a16:creationId xmlns:a16="http://schemas.microsoft.com/office/drawing/2014/main" id="{5A5C5568-7FFE-4D3E-8F2D-64F43293026B}"/>
              </a:ext>
            </a:extLst>
          </p:cNvPr>
          <p:cNvSpPr txBox="1"/>
          <p:nvPr/>
        </p:nvSpPr>
        <p:spPr>
          <a:xfrm>
            <a:off x="1012570" y="3456497"/>
            <a:ext cx="10075639" cy="1107996"/>
          </a:xfrm>
          <a:prstGeom prst="rect">
            <a:avLst/>
          </a:prstGeom>
          <a:noFill/>
        </p:spPr>
        <p:txBody>
          <a:bodyPr wrap="square">
            <a:spAutoFit/>
          </a:bodyPr>
          <a:lstStyle/>
          <a:p>
            <a:r>
              <a:rPr lang="en-US" sz="2200" dirty="0">
                <a:latin typeface="Product Sans" panose="020B0403030502040203" pitchFamily="34" charset="0"/>
              </a:rPr>
              <a:t>Pyramid feature map enriched with lateral connections between bottom-up and top-down pathway gives better segmentation maps when tiny regions are to be segmented from the high resolution images as this is the case in our problem. </a:t>
            </a:r>
          </a:p>
        </p:txBody>
      </p:sp>
      <p:sp>
        <p:nvSpPr>
          <p:cNvPr id="10" name="TextBox 9">
            <a:extLst>
              <a:ext uri="{FF2B5EF4-FFF2-40B4-BE49-F238E27FC236}">
                <a16:creationId xmlns:a16="http://schemas.microsoft.com/office/drawing/2014/main" id="{A0497B4A-1B63-44C1-861C-717EAED7E70B}"/>
              </a:ext>
            </a:extLst>
          </p:cNvPr>
          <p:cNvSpPr txBox="1"/>
          <p:nvPr/>
        </p:nvSpPr>
        <p:spPr>
          <a:xfrm>
            <a:off x="1044861" y="5190017"/>
            <a:ext cx="10075640" cy="830997"/>
          </a:xfrm>
          <a:prstGeom prst="rect">
            <a:avLst/>
          </a:prstGeom>
          <a:noFill/>
        </p:spPr>
        <p:txBody>
          <a:bodyPr wrap="square">
            <a:spAutoFit/>
          </a:bodyPr>
          <a:lstStyle/>
          <a:p>
            <a:r>
              <a:rPr lang="en-US" sz="2400" dirty="0" err="1">
                <a:latin typeface="Product Sans" panose="020B0403030502040203" pitchFamily="34" charset="0"/>
              </a:rPr>
              <a:t>UNet</a:t>
            </a:r>
            <a:r>
              <a:rPr lang="en-US" sz="2400" dirty="0">
                <a:latin typeface="Product Sans" panose="020B0403030502040203" pitchFamily="34" charset="0"/>
              </a:rPr>
              <a:t> on the other hand is not able to identify tiny smaller regions but performs excellent on relatively larger segmented portions of fruit.</a:t>
            </a:r>
            <a:endParaRPr lang="en-IN" sz="2400" dirty="0">
              <a:latin typeface="Product Sans" panose="020B0403030502040203" pitchFamily="34" charset="0"/>
            </a:endParaRPr>
          </a:p>
        </p:txBody>
      </p:sp>
    </p:spTree>
    <p:extLst>
      <p:ext uri="{BB962C8B-B14F-4D97-AF65-F5344CB8AC3E}">
        <p14:creationId xmlns:p14="http://schemas.microsoft.com/office/powerpoint/2010/main" val="78058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8">
            <a:extLst>
              <a:ext uri="{FF2B5EF4-FFF2-40B4-BE49-F238E27FC236}">
                <a16:creationId xmlns:a16="http://schemas.microsoft.com/office/drawing/2014/main" id="{E268C794-5166-4945-9D05-91D2E47F1B42}"/>
              </a:ext>
            </a:extLst>
          </p:cNvPr>
          <p:cNvSpPr/>
          <p:nvPr/>
        </p:nvSpPr>
        <p:spPr>
          <a:xfrm>
            <a:off x="4690491" y="2041862"/>
            <a:ext cx="2811015" cy="2308323"/>
          </a:xfrm>
          <a:prstGeom prst="roundRect">
            <a:avLst>
              <a:gd name="adj" fmla="val 1840"/>
            </a:avLst>
          </a:prstGeom>
          <a:solidFill>
            <a:schemeClr val="bg1"/>
          </a:solidFill>
          <a:ln>
            <a:noFill/>
          </a:ln>
          <a:effectLst>
            <a:outerShdw blurRad="6477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Product Sans" panose="020B0403030502040203" pitchFamily="34" charset="0"/>
            </a:endParaRPr>
          </a:p>
        </p:txBody>
      </p:sp>
      <p:sp>
        <p:nvSpPr>
          <p:cNvPr id="8" name="Rectangle: Rounded Corners 8">
            <a:extLst>
              <a:ext uri="{FF2B5EF4-FFF2-40B4-BE49-F238E27FC236}">
                <a16:creationId xmlns:a16="http://schemas.microsoft.com/office/drawing/2014/main" id="{363A7789-B8D3-448F-AF8C-60FD845AE25F}"/>
              </a:ext>
            </a:extLst>
          </p:cNvPr>
          <p:cNvSpPr/>
          <p:nvPr/>
        </p:nvSpPr>
        <p:spPr>
          <a:xfrm>
            <a:off x="8256231" y="2041861"/>
            <a:ext cx="2811015" cy="2308323"/>
          </a:xfrm>
          <a:prstGeom prst="roundRect">
            <a:avLst>
              <a:gd name="adj" fmla="val 1840"/>
            </a:avLst>
          </a:prstGeom>
          <a:solidFill>
            <a:schemeClr val="bg1"/>
          </a:solidFill>
          <a:ln>
            <a:noFill/>
          </a:ln>
          <a:effectLst>
            <a:outerShdw blurRad="6477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Product Sans" panose="020B0403030502040203" pitchFamily="34" charset="0"/>
            </a:endParaRPr>
          </a:p>
        </p:txBody>
      </p:sp>
      <p:sp>
        <p:nvSpPr>
          <p:cNvPr id="4" name="Rectangle: Rounded Corners 8">
            <a:extLst>
              <a:ext uri="{FF2B5EF4-FFF2-40B4-BE49-F238E27FC236}">
                <a16:creationId xmlns:a16="http://schemas.microsoft.com/office/drawing/2014/main" id="{EA05F3FF-C484-4B62-A044-8932DB25E71B}"/>
              </a:ext>
            </a:extLst>
          </p:cNvPr>
          <p:cNvSpPr/>
          <p:nvPr/>
        </p:nvSpPr>
        <p:spPr>
          <a:xfrm>
            <a:off x="970872" y="2041863"/>
            <a:ext cx="2811015" cy="2308323"/>
          </a:xfrm>
          <a:prstGeom prst="roundRect">
            <a:avLst>
              <a:gd name="adj" fmla="val 1840"/>
            </a:avLst>
          </a:prstGeom>
          <a:solidFill>
            <a:schemeClr val="bg1"/>
          </a:solidFill>
          <a:ln>
            <a:noFill/>
          </a:ln>
          <a:effectLst>
            <a:outerShdw blurRad="6477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Product Sans" panose="020B0403030502040203" pitchFamily="34" charset="0"/>
            </a:endParaRPr>
          </a:p>
        </p:txBody>
      </p:sp>
      <p:sp>
        <p:nvSpPr>
          <p:cNvPr id="2" name="TextBox 1">
            <a:extLst>
              <a:ext uri="{FF2B5EF4-FFF2-40B4-BE49-F238E27FC236}">
                <a16:creationId xmlns:a16="http://schemas.microsoft.com/office/drawing/2014/main" id="{461BE635-1105-4F39-82D8-AE1373ED35B4}"/>
              </a:ext>
            </a:extLst>
          </p:cNvPr>
          <p:cNvSpPr txBox="1"/>
          <p:nvPr/>
        </p:nvSpPr>
        <p:spPr>
          <a:xfrm>
            <a:off x="1124753" y="2507052"/>
            <a:ext cx="2515091" cy="2677656"/>
          </a:xfrm>
          <a:prstGeom prst="rect">
            <a:avLst/>
          </a:prstGeom>
          <a:noFill/>
        </p:spPr>
        <p:txBody>
          <a:bodyPr wrap="square" rtlCol="0">
            <a:spAutoFit/>
          </a:bodyPr>
          <a:lstStyle/>
          <a:p>
            <a:r>
              <a:rPr lang="en-US" sz="2400" dirty="0">
                <a:latin typeface="Product Sans" panose="020B0403030502040203" pitchFamily="34" charset="0"/>
              </a:rPr>
              <a:t>Experiment and work on Different datasets</a:t>
            </a:r>
          </a:p>
          <a:p>
            <a:endParaRPr lang="en-US" sz="2400" dirty="0">
              <a:latin typeface="Product Sans" panose="020B0403030502040203" pitchFamily="34" charset="0"/>
            </a:endParaRPr>
          </a:p>
          <a:p>
            <a:endParaRPr lang="en-US" sz="2400" dirty="0">
              <a:latin typeface="Product Sans" panose="020B0403030502040203" pitchFamily="34" charset="0"/>
            </a:endParaRPr>
          </a:p>
          <a:p>
            <a:endParaRPr lang="en-IN" sz="2400" dirty="0">
              <a:latin typeface="Product Sans" panose="020B0403030502040203" pitchFamily="34" charset="0"/>
            </a:endParaRPr>
          </a:p>
        </p:txBody>
      </p:sp>
      <p:sp>
        <p:nvSpPr>
          <p:cNvPr id="3" name="TextBox 2">
            <a:extLst>
              <a:ext uri="{FF2B5EF4-FFF2-40B4-BE49-F238E27FC236}">
                <a16:creationId xmlns:a16="http://schemas.microsoft.com/office/drawing/2014/main" id="{2374515E-2FBE-4BE3-A468-0204C8024D1D}"/>
              </a:ext>
            </a:extLst>
          </p:cNvPr>
          <p:cNvSpPr txBox="1"/>
          <p:nvPr/>
        </p:nvSpPr>
        <p:spPr>
          <a:xfrm>
            <a:off x="970872" y="759195"/>
            <a:ext cx="3238387" cy="769441"/>
          </a:xfrm>
          <a:prstGeom prst="rect">
            <a:avLst/>
          </a:prstGeom>
          <a:noFill/>
        </p:spPr>
        <p:txBody>
          <a:bodyPr wrap="none" rtlCol="0">
            <a:spAutoFit/>
          </a:bodyPr>
          <a:lstStyle/>
          <a:p>
            <a:r>
              <a:rPr lang="en-US" sz="4400" dirty="0">
                <a:latin typeface="Product Sans" panose="020B0403030502040203" pitchFamily="34" charset="0"/>
              </a:rPr>
              <a:t>Future Work</a:t>
            </a:r>
            <a:endParaRPr lang="en-IN" sz="4400" dirty="0">
              <a:latin typeface="Product Sans" panose="020B0403030502040203" pitchFamily="34" charset="0"/>
            </a:endParaRPr>
          </a:p>
        </p:txBody>
      </p:sp>
      <p:sp>
        <p:nvSpPr>
          <p:cNvPr id="5" name="TextBox 4">
            <a:extLst>
              <a:ext uri="{FF2B5EF4-FFF2-40B4-BE49-F238E27FC236}">
                <a16:creationId xmlns:a16="http://schemas.microsoft.com/office/drawing/2014/main" id="{7AFD5294-FD3C-4C3C-A26A-AD0925A8567C}"/>
              </a:ext>
            </a:extLst>
          </p:cNvPr>
          <p:cNvSpPr txBox="1"/>
          <p:nvPr/>
        </p:nvSpPr>
        <p:spPr>
          <a:xfrm>
            <a:off x="4909475" y="2334813"/>
            <a:ext cx="2515091" cy="2677656"/>
          </a:xfrm>
          <a:prstGeom prst="rect">
            <a:avLst/>
          </a:prstGeom>
          <a:noFill/>
        </p:spPr>
        <p:txBody>
          <a:bodyPr wrap="square" rtlCol="0">
            <a:spAutoFit/>
          </a:bodyPr>
          <a:lstStyle/>
          <a:p>
            <a:r>
              <a:rPr lang="en-US" sz="2400" dirty="0">
                <a:latin typeface="Product Sans" panose="020B0403030502040203" pitchFamily="34" charset="0"/>
              </a:rPr>
              <a:t>Study how the models work with different Backbones</a:t>
            </a:r>
          </a:p>
          <a:p>
            <a:endParaRPr lang="en-US" sz="2400" dirty="0">
              <a:latin typeface="Product Sans" panose="020B0403030502040203" pitchFamily="34" charset="0"/>
            </a:endParaRPr>
          </a:p>
          <a:p>
            <a:endParaRPr lang="en-US" sz="2400" dirty="0">
              <a:latin typeface="Product Sans" panose="020B0403030502040203" pitchFamily="34" charset="0"/>
            </a:endParaRPr>
          </a:p>
          <a:p>
            <a:endParaRPr lang="en-IN" sz="2400" dirty="0">
              <a:latin typeface="Product Sans" panose="020B0403030502040203" pitchFamily="34" charset="0"/>
            </a:endParaRPr>
          </a:p>
        </p:txBody>
      </p:sp>
      <p:sp>
        <p:nvSpPr>
          <p:cNvPr id="6" name="TextBox 5">
            <a:extLst>
              <a:ext uri="{FF2B5EF4-FFF2-40B4-BE49-F238E27FC236}">
                <a16:creationId xmlns:a16="http://schemas.microsoft.com/office/drawing/2014/main" id="{E5516563-2894-45E1-9292-C3E24AD8C577}"/>
              </a:ext>
            </a:extLst>
          </p:cNvPr>
          <p:cNvSpPr txBox="1"/>
          <p:nvPr/>
        </p:nvSpPr>
        <p:spPr>
          <a:xfrm>
            <a:off x="8552154" y="2322386"/>
            <a:ext cx="2515091" cy="2677656"/>
          </a:xfrm>
          <a:prstGeom prst="rect">
            <a:avLst/>
          </a:prstGeom>
          <a:noFill/>
        </p:spPr>
        <p:txBody>
          <a:bodyPr wrap="square" rtlCol="0">
            <a:spAutoFit/>
          </a:bodyPr>
          <a:lstStyle/>
          <a:p>
            <a:r>
              <a:rPr lang="en-US" sz="2400" dirty="0">
                <a:latin typeface="Product Sans" panose="020B0403030502040203" pitchFamily="34" charset="0"/>
              </a:rPr>
              <a:t>Try out combinations of traditional methods applied before. </a:t>
            </a:r>
          </a:p>
          <a:p>
            <a:endParaRPr lang="en-US" sz="2400" dirty="0">
              <a:latin typeface="Product Sans" panose="020B0403030502040203" pitchFamily="34" charset="0"/>
            </a:endParaRPr>
          </a:p>
          <a:p>
            <a:endParaRPr lang="en-IN" sz="2400" dirty="0">
              <a:latin typeface="Product Sans" panose="020B0403030502040203" pitchFamily="34" charset="0"/>
            </a:endParaRPr>
          </a:p>
        </p:txBody>
      </p:sp>
    </p:spTree>
    <p:extLst>
      <p:ext uri="{BB962C8B-B14F-4D97-AF65-F5344CB8AC3E}">
        <p14:creationId xmlns:p14="http://schemas.microsoft.com/office/powerpoint/2010/main" val="12399791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2469</TotalTime>
  <Words>360</Words>
  <Application>Microsoft Office PowerPoint</Application>
  <PresentationFormat>Widescreen</PresentationFormat>
  <Paragraphs>41</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Calibri</vt:lpstr>
      <vt:lpstr>Calibri Light</vt:lpstr>
      <vt:lpstr>Arial</vt:lpstr>
      <vt:lpstr>Product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Qualiphal presentation</dc:title>
  <dc:creator>Anudit Nagar</dc:creator>
  <cp:lastModifiedBy>ANUDIT NAGAR</cp:lastModifiedBy>
  <cp:revision>17</cp:revision>
  <dcterms:created xsi:type="dcterms:W3CDTF">2020-11-21T05:58:44Z</dcterms:created>
  <dcterms:modified xsi:type="dcterms:W3CDTF">2020-11-25T03:20:04Z</dcterms:modified>
</cp:coreProperties>
</file>